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2" r:id="rId2"/>
  </p:sldMasterIdLst>
  <p:notesMasterIdLst>
    <p:notesMasterId r:id="rId201"/>
  </p:notesMasterIdLst>
  <p:sldIdLst>
    <p:sldId id="537" r:id="rId3"/>
    <p:sldId id="630" r:id="rId4"/>
    <p:sldId id="835" r:id="rId5"/>
    <p:sldId id="836" r:id="rId6"/>
    <p:sldId id="837" r:id="rId7"/>
    <p:sldId id="838" r:id="rId8"/>
    <p:sldId id="839" r:id="rId9"/>
    <p:sldId id="847" r:id="rId10"/>
    <p:sldId id="848" r:id="rId11"/>
    <p:sldId id="840" r:id="rId12"/>
    <p:sldId id="849" r:id="rId13"/>
    <p:sldId id="859" r:id="rId14"/>
    <p:sldId id="850" r:id="rId15"/>
    <p:sldId id="860" r:id="rId16"/>
    <p:sldId id="851" r:id="rId17"/>
    <p:sldId id="861" r:id="rId18"/>
    <p:sldId id="852" r:id="rId19"/>
    <p:sldId id="862" r:id="rId20"/>
    <p:sldId id="853" r:id="rId21"/>
    <p:sldId id="863" r:id="rId22"/>
    <p:sldId id="864" r:id="rId23"/>
    <p:sldId id="865" r:id="rId24"/>
    <p:sldId id="866" r:id="rId25"/>
    <p:sldId id="854" r:id="rId26"/>
    <p:sldId id="867" r:id="rId27"/>
    <p:sldId id="868" r:id="rId28"/>
    <p:sldId id="869" r:id="rId29"/>
    <p:sldId id="870" r:id="rId30"/>
    <p:sldId id="871" r:id="rId31"/>
    <p:sldId id="872" r:id="rId32"/>
    <p:sldId id="855" r:id="rId33"/>
    <p:sldId id="873" r:id="rId34"/>
    <p:sldId id="874" r:id="rId35"/>
    <p:sldId id="856" r:id="rId36"/>
    <p:sldId id="875" r:id="rId37"/>
    <p:sldId id="876" r:id="rId38"/>
    <p:sldId id="857" r:id="rId39"/>
    <p:sldId id="877" r:id="rId40"/>
    <p:sldId id="878" r:id="rId41"/>
    <p:sldId id="879" r:id="rId42"/>
    <p:sldId id="880" r:id="rId43"/>
    <p:sldId id="881" r:id="rId44"/>
    <p:sldId id="882" r:id="rId45"/>
    <p:sldId id="883" r:id="rId46"/>
    <p:sldId id="884" r:id="rId47"/>
    <p:sldId id="885" r:id="rId48"/>
    <p:sldId id="894" r:id="rId49"/>
    <p:sldId id="886" r:id="rId50"/>
    <p:sldId id="887" r:id="rId51"/>
    <p:sldId id="888" r:id="rId52"/>
    <p:sldId id="889" r:id="rId53"/>
    <p:sldId id="890" r:id="rId54"/>
    <p:sldId id="891" r:id="rId55"/>
    <p:sldId id="892" r:id="rId56"/>
    <p:sldId id="893" r:id="rId57"/>
    <p:sldId id="895" r:id="rId58"/>
    <p:sldId id="896" r:id="rId59"/>
    <p:sldId id="897" r:id="rId60"/>
    <p:sldId id="898" r:id="rId61"/>
    <p:sldId id="899" r:id="rId62"/>
    <p:sldId id="900" r:id="rId63"/>
    <p:sldId id="901" r:id="rId64"/>
    <p:sldId id="902" r:id="rId65"/>
    <p:sldId id="903" r:id="rId66"/>
    <p:sldId id="904" r:id="rId67"/>
    <p:sldId id="905" r:id="rId68"/>
    <p:sldId id="906" r:id="rId69"/>
    <p:sldId id="907" r:id="rId70"/>
    <p:sldId id="908" r:id="rId71"/>
    <p:sldId id="909" r:id="rId72"/>
    <p:sldId id="858" r:id="rId73"/>
    <p:sldId id="841" r:id="rId74"/>
    <p:sldId id="910" r:id="rId75"/>
    <p:sldId id="911" r:id="rId76"/>
    <p:sldId id="915" r:id="rId77"/>
    <p:sldId id="916" r:id="rId78"/>
    <p:sldId id="917" r:id="rId79"/>
    <p:sldId id="913" r:id="rId80"/>
    <p:sldId id="914" r:id="rId81"/>
    <p:sldId id="912" r:id="rId82"/>
    <p:sldId id="918" r:id="rId83"/>
    <p:sldId id="919" r:id="rId84"/>
    <p:sldId id="920" r:id="rId85"/>
    <p:sldId id="921" r:id="rId86"/>
    <p:sldId id="922" r:id="rId87"/>
    <p:sldId id="923" r:id="rId88"/>
    <p:sldId id="924" r:id="rId89"/>
    <p:sldId id="925" r:id="rId90"/>
    <p:sldId id="926" r:id="rId91"/>
    <p:sldId id="927" r:id="rId92"/>
    <p:sldId id="928" r:id="rId93"/>
    <p:sldId id="929" r:id="rId94"/>
    <p:sldId id="930" r:id="rId95"/>
    <p:sldId id="931" r:id="rId96"/>
    <p:sldId id="932" r:id="rId97"/>
    <p:sldId id="933" r:id="rId98"/>
    <p:sldId id="934" r:id="rId99"/>
    <p:sldId id="935" r:id="rId100"/>
    <p:sldId id="936" r:id="rId101"/>
    <p:sldId id="938" r:id="rId102"/>
    <p:sldId id="937" r:id="rId103"/>
    <p:sldId id="939" r:id="rId104"/>
    <p:sldId id="940" r:id="rId105"/>
    <p:sldId id="941" r:id="rId106"/>
    <p:sldId id="942" r:id="rId107"/>
    <p:sldId id="943" r:id="rId108"/>
    <p:sldId id="951" r:id="rId109"/>
    <p:sldId id="944" r:id="rId110"/>
    <p:sldId id="945" r:id="rId111"/>
    <p:sldId id="946" r:id="rId112"/>
    <p:sldId id="947" r:id="rId113"/>
    <p:sldId id="948" r:id="rId114"/>
    <p:sldId id="952" r:id="rId115"/>
    <p:sldId id="842" r:id="rId116"/>
    <p:sldId id="953" r:id="rId117"/>
    <p:sldId id="954" r:id="rId118"/>
    <p:sldId id="956" r:id="rId119"/>
    <p:sldId id="957" r:id="rId120"/>
    <p:sldId id="958" r:id="rId121"/>
    <p:sldId id="959" r:id="rId122"/>
    <p:sldId id="960" r:id="rId123"/>
    <p:sldId id="961" r:id="rId124"/>
    <p:sldId id="962" r:id="rId125"/>
    <p:sldId id="963" r:id="rId126"/>
    <p:sldId id="964" r:id="rId127"/>
    <p:sldId id="965" r:id="rId128"/>
    <p:sldId id="966" r:id="rId129"/>
    <p:sldId id="967" r:id="rId130"/>
    <p:sldId id="968" r:id="rId131"/>
    <p:sldId id="955" r:id="rId132"/>
    <p:sldId id="969" r:id="rId133"/>
    <p:sldId id="970" r:id="rId134"/>
    <p:sldId id="1031" r:id="rId135"/>
    <p:sldId id="971" r:id="rId136"/>
    <p:sldId id="972" r:id="rId137"/>
    <p:sldId id="974" r:id="rId138"/>
    <p:sldId id="973" r:id="rId139"/>
    <p:sldId id="975" r:id="rId140"/>
    <p:sldId id="976" r:id="rId141"/>
    <p:sldId id="977" r:id="rId142"/>
    <p:sldId id="978" r:id="rId143"/>
    <p:sldId id="979" r:id="rId144"/>
    <p:sldId id="980" r:id="rId145"/>
    <p:sldId id="981" r:id="rId146"/>
    <p:sldId id="982" r:id="rId147"/>
    <p:sldId id="983" r:id="rId148"/>
    <p:sldId id="984" r:id="rId149"/>
    <p:sldId id="985" r:id="rId150"/>
    <p:sldId id="1032" r:id="rId151"/>
    <p:sldId id="986" r:id="rId152"/>
    <p:sldId id="987" r:id="rId153"/>
    <p:sldId id="988" r:id="rId154"/>
    <p:sldId id="989" r:id="rId155"/>
    <p:sldId id="990" r:id="rId156"/>
    <p:sldId id="991" r:id="rId157"/>
    <p:sldId id="992" r:id="rId158"/>
    <p:sldId id="993" r:id="rId159"/>
    <p:sldId id="994" r:id="rId160"/>
    <p:sldId id="995" r:id="rId161"/>
    <p:sldId id="996" r:id="rId162"/>
    <p:sldId id="997" r:id="rId163"/>
    <p:sldId id="998" r:id="rId164"/>
    <p:sldId id="999" r:id="rId165"/>
    <p:sldId id="1000" r:id="rId166"/>
    <p:sldId id="1033" r:id="rId167"/>
    <p:sldId id="1001" r:id="rId168"/>
    <p:sldId id="1003" r:id="rId169"/>
    <p:sldId id="1004" r:id="rId170"/>
    <p:sldId id="1005" r:id="rId171"/>
    <p:sldId id="1002" r:id="rId172"/>
    <p:sldId id="1006" r:id="rId173"/>
    <p:sldId id="1007" r:id="rId174"/>
    <p:sldId id="1008" r:id="rId175"/>
    <p:sldId id="1009" r:id="rId176"/>
    <p:sldId id="1010" r:id="rId177"/>
    <p:sldId id="1011" r:id="rId178"/>
    <p:sldId id="1012" r:id="rId179"/>
    <p:sldId id="1013" r:id="rId180"/>
    <p:sldId id="1014" r:id="rId181"/>
    <p:sldId id="1015" r:id="rId182"/>
    <p:sldId id="1034" r:id="rId183"/>
    <p:sldId id="1016" r:id="rId184"/>
    <p:sldId id="1020" r:id="rId185"/>
    <p:sldId id="1019" r:id="rId186"/>
    <p:sldId id="1018" r:id="rId187"/>
    <p:sldId id="1017" r:id="rId188"/>
    <p:sldId id="1021" r:id="rId189"/>
    <p:sldId id="1022" r:id="rId190"/>
    <p:sldId id="1023" r:id="rId191"/>
    <p:sldId id="1024" r:id="rId192"/>
    <p:sldId id="1025" r:id="rId193"/>
    <p:sldId id="1026" r:id="rId194"/>
    <p:sldId id="1027" r:id="rId195"/>
    <p:sldId id="1028" r:id="rId196"/>
    <p:sldId id="1029" r:id="rId197"/>
    <p:sldId id="1030" r:id="rId198"/>
    <p:sldId id="1035" r:id="rId199"/>
    <p:sldId id="1036" r:id="rId20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2B68CD-ACBC-40C7-8B7C-50E500078F61}">
          <p14:sldIdLst>
            <p14:sldId id="537"/>
            <p14:sldId id="630"/>
            <p14:sldId id="835"/>
            <p14:sldId id="836"/>
            <p14:sldId id="837"/>
            <p14:sldId id="838"/>
            <p14:sldId id="839"/>
            <p14:sldId id="847"/>
            <p14:sldId id="848"/>
            <p14:sldId id="840"/>
            <p14:sldId id="849"/>
            <p14:sldId id="859"/>
            <p14:sldId id="850"/>
            <p14:sldId id="860"/>
            <p14:sldId id="851"/>
            <p14:sldId id="861"/>
            <p14:sldId id="852"/>
            <p14:sldId id="862"/>
            <p14:sldId id="853"/>
            <p14:sldId id="863"/>
            <p14:sldId id="864"/>
            <p14:sldId id="865"/>
            <p14:sldId id="866"/>
            <p14:sldId id="854"/>
            <p14:sldId id="867"/>
            <p14:sldId id="868"/>
            <p14:sldId id="869"/>
            <p14:sldId id="870"/>
            <p14:sldId id="871"/>
            <p14:sldId id="872"/>
            <p14:sldId id="855"/>
            <p14:sldId id="873"/>
            <p14:sldId id="874"/>
            <p14:sldId id="856"/>
            <p14:sldId id="875"/>
            <p14:sldId id="876"/>
            <p14:sldId id="857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94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858"/>
            <p14:sldId id="841"/>
            <p14:sldId id="910"/>
            <p14:sldId id="911"/>
            <p14:sldId id="915"/>
            <p14:sldId id="916"/>
            <p14:sldId id="917"/>
            <p14:sldId id="913"/>
            <p14:sldId id="914"/>
            <p14:sldId id="912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8"/>
            <p14:sldId id="937"/>
            <p14:sldId id="939"/>
            <p14:sldId id="940"/>
            <p14:sldId id="941"/>
            <p14:sldId id="942"/>
            <p14:sldId id="943"/>
            <p14:sldId id="951"/>
            <p14:sldId id="944"/>
            <p14:sldId id="945"/>
            <p14:sldId id="946"/>
            <p14:sldId id="947"/>
            <p14:sldId id="948"/>
            <p14:sldId id="952"/>
            <p14:sldId id="842"/>
            <p14:sldId id="953"/>
            <p14:sldId id="954"/>
            <p14:sldId id="956"/>
            <p14:sldId id="95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55"/>
            <p14:sldId id="969"/>
            <p14:sldId id="970"/>
            <p14:sldId id="1031"/>
            <p14:sldId id="971"/>
            <p14:sldId id="972"/>
            <p14:sldId id="974"/>
            <p14:sldId id="973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1032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33"/>
            <p14:sldId id="1001"/>
            <p14:sldId id="1003"/>
            <p14:sldId id="1004"/>
            <p14:sldId id="1005"/>
            <p14:sldId id="1002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34"/>
            <p14:sldId id="1016"/>
            <p14:sldId id="1020"/>
            <p14:sldId id="1019"/>
            <p14:sldId id="1018"/>
            <p14:sldId id="1017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5"/>
            <p14:sldId id="10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hishek Nagar" initials="A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D4232-0D47-4A90-A7AA-25A0AB2290F6}" v="494" dt="2020-05-12T21:42:42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37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tableStyles" Target="tableStyles.xml"/><Relationship Id="rId201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commentAuthors" Target="commentAuthors.xml"/><Relationship Id="rId207" Type="http://schemas.microsoft.com/office/2016/11/relationships/changesInfo" Target="changesInfos/changesInfo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presProps" Target="presProps.xml"/><Relationship Id="rId208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ayrish" userId="86b0ed96aac4a264" providerId="LiveId" clId="{C8FD4232-0D47-4A90-A7AA-25A0AB2290F6}"/>
    <pc:docChg chg="undo custSel addSld delSld modSld sldOrd modSection">
      <pc:chgData name="Matt Kayrish" userId="86b0ed96aac4a264" providerId="LiveId" clId="{C8FD4232-0D47-4A90-A7AA-25A0AB2290F6}" dt="2020-05-12T21:50:55.139" v="14580" actId="47"/>
      <pc:docMkLst>
        <pc:docMk/>
      </pc:docMkLst>
      <pc:sldChg chg="modSp mod">
        <pc:chgData name="Matt Kayrish" userId="86b0ed96aac4a264" providerId="LiveId" clId="{C8FD4232-0D47-4A90-A7AA-25A0AB2290F6}" dt="2020-05-07T02:11:30.061" v="64" actId="20577"/>
        <pc:sldMkLst>
          <pc:docMk/>
          <pc:sldMk cId="1445205397" sldId="537"/>
        </pc:sldMkLst>
        <pc:spChg chg="mod">
          <ac:chgData name="Matt Kayrish" userId="86b0ed96aac4a264" providerId="LiveId" clId="{C8FD4232-0D47-4A90-A7AA-25A0AB2290F6}" dt="2020-05-07T02:11:21.372" v="37" actId="6549"/>
          <ac:spMkLst>
            <pc:docMk/>
            <pc:sldMk cId="1445205397" sldId="537"/>
            <ac:spMk id="2" creationId="{EA7B3790-8390-6940-8F63-4F567816C0F4}"/>
          </ac:spMkLst>
        </pc:spChg>
        <pc:spChg chg="mod">
          <ac:chgData name="Matt Kayrish" userId="86b0ed96aac4a264" providerId="LiveId" clId="{C8FD4232-0D47-4A90-A7AA-25A0AB2290F6}" dt="2020-05-07T02:11:30.061" v="64" actId="20577"/>
          <ac:spMkLst>
            <pc:docMk/>
            <pc:sldMk cId="1445205397" sldId="537"/>
            <ac:spMk id="4" creationId="{C956649F-0F03-8340-813A-B03E0A4D184E}"/>
          </ac:spMkLst>
        </pc:spChg>
      </pc:sldChg>
      <pc:sldChg chg="addSp delSp modSp mod">
        <pc:chgData name="Matt Kayrish" userId="86b0ed96aac4a264" providerId="LiveId" clId="{C8FD4232-0D47-4A90-A7AA-25A0AB2290F6}" dt="2020-05-07T02:29:43.508" v="484" actId="404"/>
        <pc:sldMkLst>
          <pc:docMk/>
          <pc:sldMk cId="3483560703" sldId="630"/>
        </pc:sldMkLst>
        <pc:spChg chg="mod">
          <ac:chgData name="Matt Kayrish" userId="86b0ed96aac4a264" providerId="LiveId" clId="{C8FD4232-0D47-4A90-A7AA-25A0AB2290F6}" dt="2020-05-07T02:29:43.508" v="484" actId="404"/>
          <ac:spMkLst>
            <pc:docMk/>
            <pc:sldMk cId="3483560703" sldId="630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07T02:11:38.781" v="87" actId="20577"/>
          <ac:spMkLst>
            <pc:docMk/>
            <pc:sldMk cId="3483560703" sldId="630"/>
            <ac:spMk id="8" creationId="{D662E81F-128F-4F6D-B48A-97732E4ED581}"/>
          </ac:spMkLst>
        </pc:spChg>
        <pc:picChg chg="del">
          <ac:chgData name="Matt Kayrish" userId="86b0ed96aac4a264" providerId="LiveId" clId="{C8FD4232-0D47-4A90-A7AA-25A0AB2290F6}" dt="2020-05-07T02:24:14.215" v="333" actId="478"/>
          <ac:picMkLst>
            <pc:docMk/>
            <pc:sldMk cId="3483560703" sldId="630"/>
            <ac:picMk id="3" creationId="{20D1898C-9DBE-43CF-9998-D9E1DD7BBF8F}"/>
          </ac:picMkLst>
        </pc:picChg>
        <pc:picChg chg="del">
          <ac:chgData name="Matt Kayrish" userId="86b0ed96aac4a264" providerId="LiveId" clId="{C8FD4232-0D47-4A90-A7AA-25A0AB2290F6}" dt="2020-05-07T02:24:15.122" v="334" actId="478"/>
          <ac:picMkLst>
            <pc:docMk/>
            <pc:sldMk cId="3483560703" sldId="630"/>
            <ac:picMk id="4" creationId="{B1214966-E433-414B-B5B3-97DF69E5947C}"/>
          </ac:picMkLst>
        </pc:picChg>
        <pc:picChg chg="del">
          <ac:chgData name="Matt Kayrish" userId="86b0ed96aac4a264" providerId="LiveId" clId="{C8FD4232-0D47-4A90-A7AA-25A0AB2290F6}" dt="2020-05-07T02:24:16.255" v="335" actId="478"/>
          <ac:picMkLst>
            <pc:docMk/>
            <pc:sldMk cId="3483560703" sldId="630"/>
            <ac:picMk id="5" creationId="{DED45249-510A-4BDB-B534-948EC52EF482}"/>
          </ac:picMkLst>
        </pc:picChg>
        <pc:picChg chg="add mod modCrop">
          <ac:chgData name="Matt Kayrish" userId="86b0ed96aac4a264" providerId="LiveId" clId="{C8FD4232-0D47-4A90-A7AA-25A0AB2290F6}" dt="2020-05-07T02:29:33.772" v="470" actId="1076"/>
          <ac:picMkLst>
            <pc:docMk/>
            <pc:sldMk cId="3483560703" sldId="630"/>
            <ac:picMk id="6" creationId="{E5841462-2253-4EB3-B6C7-92261F796C69}"/>
          </ac:picMkLst>
        </pc:picChg>
      </pc:sldChg>
      <pc:sldChg chg="del">
        <pc:chgData name="Matt Kayrish" userId="86b0ed96aac4a264" providerId="LiveId" clId="{C8FD4232-0D47-4A90-A7AA-25A0AB2290F6}" dt="2020-05-07T02:10:59.540" v="3" actId="47"/>
        <pc:sldMkLst>
          <pc:docMk/>
          <pc:sldMk cId="1552872429" sldId="789"/>
        </pc:sldMkLst>
      </pc:sldChg>
      <pc:sldChg chg="del">
        <pc:chgData name="Matt Kayrish" userId="86b0ed96aac4a264" providerId="LiveId" clId="{C8FD4232-0D47-4A90-A7AA-25A0AB2290F6}" dt="2020-05-07T02:11:04.400" v="4" actId="47"/>
        <pc:sldMkLst>
          <pc:docMk/>
          <pc:sldMk cId="4024157373" sldId="790"/>
        </pc:sldMkLst>
      </pc:sldChg>
      <pc:sldChg chg="del">
        <pc:chgData name="Matt Kayrish" userId="86b0ed96aac4a264" providerId="LiveId" clId="{C8FD4232-0D47-4A90-A7AA-25A0AB2290F6}" dt="2020-05-07T02:10:42.333" v="0" actId="2696"/>
        <pc:sldMkLst>
          <pc:docMk/>
          <pc:sldMk cId="2365565647" sldId="791"/>
        </pc:sldMkLst>
      </pc:sldChg>
      <pc:sldChg chg="del">
        <pc:chgData name="Matt Kayrish" userId="86b0ed96aac4a264" providerId="LiveId" clId="{C8FD4232-0D47-4A90-A7AA-25A0AB2290F6}" dt="2020-05-07T02:10:45.959" v="1" actId="47"/>
        <pc:sldMkLst>
          <pc:docMk/>
          <pc:sldMk cId="305422627" sldId="792"/>
        </pc:sldMkLst>
      </pc:sldChg>
      <pc:sldChg chg="del">
        <pc:chgData name="Matt Kayrish" userId="86b0ed96aac4a264" providerId="LiveId" clId="{C8FD4232-0D47-4A90-A7AA-25A0AB2290F6}" dt="2020-05-07T02:10:45.959" v="1" actId="47"/>
        <pc:sldMkLst>
          <pc:docMk/>
          <pc:sldMk cId="1164210364" sldId="793"/>
        </pc:sldMkLst>
      </pc:sldChg>
      <pc:sldChg chg="del">
        <pc:chgData name="Matt Kayrish" userId="86b0ed96aac4a264" providerId="LiveId" clId="{C8FD4232-0D47-4A90-A7AA-25A0AB2290F6}" dt="2020-05-07T02:10:45.959" v="1" actId="47"/>
        <pc:sldMkLst>
          <pc:docMk/>
          <pc:sldMk cId="986099952" sldId="794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869107405" sldId="796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1634958293" sldId="797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2927387043" sldId="798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1975592437" sldId="799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242666907" sldId="800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865832624" sldId="801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2906770534" sldId="802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329042245" sldId="803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1664455057" sldId="805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504985391" sldId="806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4285635615" sldId="807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2076149029" sldId="808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190889420" sldId="809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2251606260" sldId="811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1091441935" sldId="814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1734040044" sldId="815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699529114" sldId="816"/>
        </pc:sldMkLst>
      </pc:sldChg>
      <pc:sldChg chg="del">
        <pc:chgData name="Matt Kayrish" userId="86b0ed96aac4a264" providerId="LiveId" clId="{C8FD4232-0D47-4A90-A7AA-25A0AB2290F6}" dt="2020-05-07T02:10:53.758" v="2" actId="47"/>
        <pc:sldMkLst>
          <pc:docMk/>
          <pc:sldMk cId="3997932505" sldId="817"/>
        </pc:sldMkLst>
      </pc:sldChg>
      <pc:sldChg chg="modSp del mod">
        <pc:chgData name="Matt Kayrish" userId="86b0ed96aac4a264" providerId="LiveId" clId="{C8FD4232-0D47-4A90-A7AA-25A0AB2290F6}" dt="2020-05-12T21:50:52.108" v="14577" actId="47"/>
        <pc:sldMkLst>
          <pc:docMk/>
          <pc:sldMk cId="722428670" sldId="818"/>
        </pc:sldMkLst>
        <pc:spChg chg="mod">
          <ac:chgData name="Matt Kayrish" userId="86b0ed96aac4a264" providerId="LiveId" clId="{C8FD4232-0D47-4A90-A7AA-25A0AB2290F6}" dt="2020-05-07T02:13:32.722" v="329" actId="122"/>
          <ac:spMkLst>
            <pc:docMk/>
            <pc:sldMk cId="722428670" sldId="818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07T02:11:45.891" v="110" actId="6549"/>
          <ac:spMkLst>
            <pc:docMk/>
            <pc:sldMk cId="722428670" sldId="818"/>
            <ac:spMk id="8" creationId="{D662E81F-128F-4F6D-B48A-97732E4ED581}"/>
          </ac:spMkLst>
        </pc:spChg>
      </pc:sldChg>
      <pc:sldChg chg="del">
        <pc:chgData name="Matt Kayrish" userId="86b0ed96aac4a264" providerId="LiveId" clId="{C8FD4232-0D47-4A90-A7AA-25A0AB2290F6}" dt="2020-05-07T02:10:59.540" v="3" actId="47"/>
        <pc:sldMkLst>
          <pc:docMk/>
          <pc:sldMk cId="2499993366" sldId="819"/>
        </pc:sldMkLst>
      </pc:sldChg>
      <pc:sldChg chg="del">
        <pc:chgData name="Matt Kayrish" userId="86b0ed96aac4a264" providerId="LiveId" clId="{C8FD4232-0D47-4A90-A7AA-25A0AB2290F6}" dt="2020-05-07T02:10:59.540" v="3" actId="47"/>
        <pc:sldMkLst>
          <pc:docMk/>
          <pc:sldMk cId="2896718981" sldId="820"/>
        </pc:sldMkLst>
      </pc:sldChg>
      <pc:sldChg chg="del">
        <pc:chgData name="Matt Kayrish" userId="86b0ed96aac4a264" providerId="LiveId" clId="{C8FD4232-0D47-4A90-A7AA-25A0AB2290F6}" dt="2020-05-07T02:10:59.540" v="3" actId="47"/>
        <pc:sldMkLst>
          <pc:docMk/>
          <pc:sldMk cId="93791137" sldId="821"/>
        </pc:sldMkLst>
      </pc:sldChg>
      <pc:sldChg chg="del">
        <pc:chgData name="Matt Kayrish" userId="86b0ed96aac4a264" providerId="LiveId" clId="{C8FD4232-0D47-4A90-A7AA-25A0AB2290F6}" dt="2020-05-07T02:10:59.540" v="3" actId="47"/>
        <pc:sldMkLst>
          <pc:docMk/>
          <pc:sldMk cId="1815224194" sldId="822"/>
        </pc:sldMkLst>
      </pc:sldChg>
      <pc:sldChg chg="del">
        <pc:chgData name="Matt Kayrish" userId="86b0ed96aac4a264" providerId="LiveId" clId="{C8FD4232-0D47-4A90-A7AA-25A0AB2290F6}" dt="2020-05-07T02:10:59.540" v="3" actId="47"/>
        <pc:sldMkLst>
          <pc:docMk/>
          <pc:sldMk cId="1119977698" sldId="823"/>
        </pc:sldMkLst>
      </pc:sldChg>
      <pc:sldChg chg="del">
        <pc:chgData name="Matt Kayrish" userId="86b0ed96aac4a264" providerId="LiveId" clId="{C8FD4232-0D47-4A90-A7AA-25A0AB2290F6}" dt="2020-05-07T02:10:59.540" v="3" actId="47"/>
        <pc:sldMkLst>
          <pc:docMk/>
          <pc:sldMk cId="372326546" sldId="824"/>
        </pc:sldMkLst>
      </pc:sldChg>
      <pc:sldChg chg="del">
        <pc:chgData name="Matt Kayrish" userId="86b0ed96aac4a264" providerId="LiveId" clId="{C8FD4232-0D47-4A90-A7AA-25A0AB2290F6}" dt="2020-05-07T02:10:59.540" v="3" actId="47"/>
        <pc:sldMkLst>
          <pc:docMk/>
          <pc:sldMk cId="2854239062" sldId="825"/>
        </pc:sldMkLst>
      </pc:sldChg>
      <pc:sldChg chg="del">
        <pc:chgData name="Matt Kayrish" userId="86b0ed96aac4a264" providerId="LiveId" clId="{C8FD4232-0D47-4A90-A7AA-25A0AB2290F6}" dt="2020-05-07T02:10:59.540" v="3" actId="47"/>
        <pc:sldMkLst>
          <pc:docMk/>
          <pc:sldMk cId="2463279771" sldId="826"/>
        </pc:sldMkLst>
      </pc:sldChg>
      <pc:sldChg chg="modSp del mod">
        <pc:chgData name="Matt Kayrish" userId="86b0ed96aac4a264" providerId="LiveId" clId="{C8FD4232-0D47-4A90-A7AA-25A0AB2290F6}" dt="2020-05-12T21:50:53.164" v="14578" actId="47"/>
        <pc:sldMkLst>
          <pc:docMk/>
          <pc:sldMk cId="2219160544" sldId="827"/>
        </pc:sldMkLst>
        <pc:spChg chg="mod">
          <ac:chgData name="Matt Kayrish" userId="86b0ed96aac4a264" providerId="LiveId" clId="{C8FD4232-0D47-4A90-A7AA-25A0AB2290F6}" dt="2020-05-07T02:13:37.040" v="330" actId="122"/>
          <ac:spMkLst>
            <pc:docMk/>
            <pc:sldMk cId="2219160544" sldId="827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07T02:12:01.500" v="154" actId="20577"/>
          <ac:spMkLst>
            <pc:docMk/>
            <pc:sldMk cId="2219160544" sldId="827"/>
            <ac:spMk id="8" creationId="{D662E81F-128F-4F6D-B48A-97732E4ED581}"/>
          </ac:spMkLst>
        </pc:spChg>
        <pc:spChg chg="mod">
          <ac:chgData name="Matt Kayrish" userId="86b0ed96aac4a264" providerId="LiveId" clId="{C8FD4232-0D47-4A90-A7AA-25A0AB2290F6}" dt="2020-05-07T02:11:54.174" v="131" actId="1035"/>
          <ac:spMkLst>
            <pc:docMk/>
            <pc:sldMk cId="2219160544" sldId="827"/>
            <ac:spMk id="10" creationId="{7E09E932-5726-4C6A-A7E6-85E2487389BC}"/>
          </ac:spMkLst>
        </pc:spChg>
      </pc:sldChg>
      <pc:sldChg chg="del">
        <pc:chgData name="Matt Kayrish" userId="86b0ed96aac4a264" providerId="LiveId" clId="{C8FD4232-0D47-4A90-A7AA-25A0AB2290F6}" dt="2020-05-07T02:11:04.400" v="4" actId="47"/>
        <pc:sldMkLst>
          <pc:docMk/>
          <pc:sldMk cId="2097269860" sldId="828"/>
        </pc:sldMkLst>
      </pc:sldChg>
      <pc:sldChg chg="del">
        <pc:chgData name="Matt Kayrish" userId="86b0ed96aac4a264" providerId="LiveId" clId="{C8FD4232-0D47-4A90-A7AA-25A0AB2290F6}" dt="2020-05-07T02:11:04.400" v="4" actId="47"/>
        <pc:sldMkLst>
          <pc:docMk/>
          <pc:sldMk cId="3714225628" sldId="829"/>
        </pc:sldMkLst>
      </pc:sldChg>
      <pc:sldChg chg="del">
        <pc:chgData name="Matt Kayrish" userId="86b0ed96aac4a264" providerId="LiveId" clId="{C8FD4232-0D47-4A90-A7AA-25A0AB2290F6}" dt="2020-05-07T02:11:04.400" v="4" actId="47"/>
        <pc:sldMkLst>
          <pc:docMk/>
          <pc:sldMk cId="2451018705" sldId="830"/>
        </pc:sldMkLst>
      </pc:sldChg>
      <pc:sldChg chg="del">
        <pc:chgData name="Matt Kayrish" userId="86b0ed96aac4a264" providerId="LiveId" clId="{C8FD4232-0D47-4A90-A7AA-25A0AB2290F6}" dt="2020-05-07T02:11:04.400" v="4" actId="47"/>
        <pc:sldMkLst>
          <pc:docMk/>
          <pc:sldMk cId="153188158" sldId="831"/>
        </pc:sldMkLst>
      </pc:sldChg>
      <pc:sldChg chg="del">
        <pc:chgData name="Matt Kayrish" userId="86b0ed96aac4a264" providerId="LiveId" clId="{C8FD4232-0D47-4A90-A7AA-25A0AB2290F6}" dt="2020-05-07T02:11:04.400" v="4" actId="47"/>
        <pc:sldMkLst>
          <pc:docMk/>
          <pc:sldMk cId="3392245789" sldId="832"/>
        </pc:sldMkLst>
      </pc:sldChg>
      <pc:sldChg chg="modSp del mod">
        <pc:chgData name="Matt Kayrish" userId="86b0ed96aac4a264" providerId="LiveId" clId="{C8FD4232-0D47-4A90-A7AA-25A0AB2290F6}" dt="2020-05-12T21:50:54.279" v="14579" actId="47"/>
        <pc:sldMkLst>
          <pc:docMk/>
          <pc:sldMk cId="4021198025" sldId="833"/>
        </pc:sldMkLst>
        <pc:spChg chg="mod">
          <ac:chgData name="Matt Kayrish" userId="86b0ed96aac4a264" providerId="LiveId" clId="{C8FD4232-0D47-4A90-A7AA-25A0AB2290F6}" dt="2020-05-07T02:13:43.505" v="331" actId="122"/>
          <ac:spMkLst>
            <pc:docMk/>
            <pc:sldMk cId="4021198025" sldId="833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07T02:12:09.063" v="177" actId="20577"/>
          <ac:spMkLst>
            <pc:docMk/>
            <pc:sldMk cId="4021198025" sldId="833"/>
            <ac:spMk id="8" creationId="{D662E81F-128F-4F6D-B48A-97732E4ED581}"/>
          </ac:spMkLst>
        </pc:spChg>
      </pc:sldChg>
      <pc:sldChg chg="modSp del mod">
        <pc:chgData name="Matt Kayrish" userId="86b0ed96aac4a264" providerId="LiveId" clId="{C8FD4232-0D47-4A90-A7AA-25A0AB2290F6}" dt="2020-05-12T21:50:55.139" v="14580" actId="47"/>
        <pc:sldMkLst>
          <pc:docMk/>
          <pc:sldMk cId="3407351963" sldId="834"/>
        </pc:sldMkLst>
        <pc:spChg chg="mod">
          <ac:chgData name="Matt Kayrish" userId="86b0ed96aac4a264" providerId="LiveId" clId="{C8FD4232-0D47-4A90-A7AA-25A0AB2290F6}" dt="2020-05-07T02:13:49.530" v="332" actId="122"/>
          <ac:spMkLst>
            <pc:docMk/>
            <pc:sldMk cId="3407351963" sldId="834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07T02:12:17.892" v="200" actId="20577"/>
          <ac:spMkLst>
            <pc:docMk/>
            <pc:sldMk cId="3407351963" sldId="834"/>
            <ac:spMk id="8" creationId="{D662E81F-128F-4F6D-B48A-97732E4ED581}"/>
          </ac:spMkLst>
        </pc:spChg>
      </pc:sldChg>
      <pc:sldChg chg="addSp delSp modSp add mod">
        <pc:chgData name="Matt Kayrish" userId="86b0ed96aac4a264" providerId="LiveId" clId="{C8FD4232-0D47-4A90-A7AA-25A0AB2290F6}" dt="2020-05-08T20:15:09.078" v="1169" actId="1076"/>
        <pc:sldMkLst>
          <pc:docMk/>
          <pc:sldMk cId="3948936454" sldId="835"/>
        </pc:sldMkLst>
        <pc:picChg chg="add mod">
          <ac:chgData name="Matt Kayrish" userId="86b0ed96aac4a264" providerId="LiveId" clId="{C8FD4232-0D47-4A90-A7AA-25A0AB2290F6}" dt="2020-05-08T20:15:09.078" v="1169" actId="1076"/>
          <ac:picMkLst>
            <pc:docMk/>
            <pc:sldMk cId="3948936454" sldId="835"/>
            <ac:picMk id="3" creationId="{186C5D12-DF33-4E68-A676-51B5F700E958}"/>
          </ac:picMkLst>
        </pc:picChg>
        <pc:picChg chg="del">
          <ac:chgData name="Matt Kayrish" userId="86b0ed96aac4a264" providerId="LiveId" clId="{C8FD4232-0D47-4A90-A7AA-25A0AB2290F6}" dt="2020-05-07T02:30:02.980" v="486" actId="478"/>
          <ac:picMkLst>
            <pc:docMk/>
            <pc:sldMk cId="3948936454" sldId="835"/>
            <ac:picMk id="6" creationId="{E5841462-2253-4EB3-B6C7-92261F796C69}"/>
          </ac:picMkLst>
        </pc:picChg>
      </pc:sldChg>
      <pc:sldChg chg="addSp delSp modSp add mod">
        <pc:chgData name="Matt Kayrish" userId="86b0ed96aac4a264" providerId="LiveId" clId="{C8FD4232-0D47-4A90-A7AA-25A0AB2290F6}" dt="2020-05-08T20:15:15.187" v="1170" actId="1076"/>
        <pc:sldMkLst>
          <pc:docMk/>
          <pc:sldMk cId="3952041149" sldId="836"/>
        </pc:sldMkLst>
        <pc:picChg chg="del">
          <ac:chgData name="Matt Kayrish" userId="86b0ed96aac4a264" providerId="LiveId" clId="{C8FD4232-0D47-4A90-A7AA-25A0AB2290F6}" dt="2020-05-07T22:29:18.624" v="490" actId="478"/>
          <ac:picMkLst>
            <pc:docMk/>
            <pc:sldMk cId="3952041149" sldId="836"/>
            <ac:picMk id="3" creationId="{186C5D12-DF33-4E68-A676-51B5F700E958}"/>
          </ac:picMkLst>
        </pc:picChg>
        <pc:picChg chg="add mod">
          <ac:chgData name="Matt Kayrish" userId="86b0ed96aac4a264" providerId="LiveId" clId="{C8FD4232-0D47-4A90-A7AA-25A0AB2290F6}" dt="2020-05-08T20:15:15.187" v="1170" actId="1076"/>
          <ac:picMkLst>
            <pc:docMk/>
            <pc:sldMk cId="3952041149" sldId="836"/>
            <ac:picMk id="4" creationId="{2BF27643-6E61-496F-AC53-417540FD0042}"/>
          </ac:picMkLst>
        </pc:picChg>
        <pc:picChg chg="add mod">
          <ac:chgData name="Matt Kayrish" userId="86b0ed96aac4a264" providerId="LiveId" clId="{C8FD4232-0D47-4A90-A7AA-25A0AB2290F6}" dt="2020-05-07T22:40:54.697" v="854" actId="1076"/>
          <ac:picMkLst>
            <pc:docMk/>
            <pc:sldMk cId="3952041149" sldId="836"/>
            <ac:picMk id="5" creationId="{7077805D-79EE-4E65-A9DF-9B32D83047F5}"/>
          </ac:picMkLst>
        </pc:picChg>
        <pc:cxnChg chg="add mod">
          <ac:chgData name="Matt Kayrish" userId="86b0ed96aac4a264" providerId="LiveId" clId="{C8FD4232-0D47-4A90-A7AA-25A0AB2290F6}" dt="2020-05-07T22:40:58.935" v="855" actId="14100"/>
          <ac:cxnSpMkLst>
            <pc:docMk/>
            <pc:sldMk cId="3952041149" sldId="836"/>
            <ac:cxnSpMk id="9" creationId="{8FE5B47B-3F71-42AB-A9D4-C663072329E3}"/>
          </ac:cxnSpMkLst>
        </pc:cxnChg>
      </pc:sldChg>
      <pc:sldChg chg="addSp delSp modSp add mod">
        <pc:chgData name="Matt Kayrish" userId="86b0ed96aac4a264" providerId="LiveId" clId="{C8FD4232-0D47-4A90-A7AA-25A0AB2290F6}" dt="2020-05-07T22:40:37.889" v="853" actId="14100"/>
        <pc:sldMkLst>
          <pc:docMk/>
          <pc:sldMk cId="885631753" sldId="837"/>
        </pc:sldMkLst>
        <pc:spChg chg="add mod">
          <ac:chgData name="Matt Kayrish" userId="86b0ed96aac4a264" providerId="LiveId" clId="{C8FD4232-0D47-4A90-A7AA-25A0AB2290F6}" dt="2020-05-07T22:36:08.157" v="569" actId="14100"/>
          <ac:spMkLst>
            <pc:docMk/>
            <pc:sldMk cId="885631753" sldId="837"/>
            <ac:spMk id="23" creationId="{C1FDEB28-594A-4088-AE77-FC69DD0C0CC1}"/>
          </ac:spMkLst>
        </pc:spChg>
        <pc:spChg chg="add mod">
          <ac:chgData name="Matt Kayrish" userId="86b0ed96aac4a264" providerId="LiveId" clId="{C8FD4232-0D47-4A90-A7AA-25A0AB2290F6}" dt="2020-05-07T22:36:57.144" v="625" actId="20577"/>
          <ac:spMkLst>
            <pc:docMk/>
            <pc:sldMk cId="885631753" sldId="837"/>
            <ac:spMk id="24" creationId="{34348C19-829D-46C7-86DF-434A1EAA82D7}"/>
          </ac:spMkLst>
        </pc:spChg>
        <pc:spChg chg="add mod">
          <ac:chgData name="Matt Kayrish" userId="86b0ed96aac4a264" providerId="LiveId" clId="{C8FD4232-0D47-4A90-A7AA-25A0AB2290F6}" dt="2020-05-07T22:39:16.855" v="741" actId="208"/>
          <ac:spMkLst>
            <pc:docMk/>
            <pc:sldMk cId="885631753" sldId="837"/>
            <ac:spMk id="29" creationId="{1AB22E5D-25B1-486B-B408-581061C213E5}"/>
          </ac:spMkLst>
        </pc:spChg>
        <pc:spChg chg="add mod">
          <ac:chgData name="Matt Kayrish" userId="86b0ed96aac4a264" providerId="LiveId" clId="{C8FD4232-0D47-4A90-A7AA-25A0AB2290F6}" dt="2020-05-07T22:39:12.443" v="740" actId="208"/>
          <ac:spMkLst>
            <pc:docMk/>
            <pc:sldMk cId="885631753" sldId="837"/>
            <ac:spMk id="32" creationId="{ABB09ED4-5EA9-4FDB-B4B7-AE4565F8305F}"/>
          </ac:spMkLst>
        </pc:spChg>
        <pc:spChg chg="add mod">
          <ac:chgData name="Matt Kayrish" userId="86b0ed96aac4a264" providerId="LiveId" clId="{C8FD4232-0D47-4A90-A7AA-25A0AB2290F6}" dt="2020-05-07T22:40:30.984" v="851" actId="1036"/>
          <ac:spMkLst>
            <pc:docMk/>
            <pc:sldMk cId="885631753" sldId="837"/>
            <ac:spMk id="38" creationId="{70CF0C22-2FF9-48A9-B700-F7B8654E5FDB}"/>
          </ac:spMkLst>
        </pc:spChg>
        <pc:spChg chg="add mod">
          <ac:chgData name="Matt Kayrish" userId="86b0ed96aac4a264" providerId="LiveId" clId="{C8FD4232-0D47-4A90-A7AA-25A0AB2290F6}" dt="2020-05-07T22:40:19.071" v="838" actId="1036"/>
          <ac:spMkLst>
            <pc:docMk/>
            <pc:sldMk cId="885631753" sldId="837"/>
            <ac:spMk id="40" creationId="{6E05749E-2A4D-4AF9-9C62-CC8FDA65D22F}"/>
          </ac:spMkLst>
        </pc:spChg>
        <pc:picChg chg="add mod">
          <ac:chgData name="Matt Kayrish" userId="86b0ed96aac4a264" providerId="LiveId" clId="{C8FD4232-0D47-4A90-A7AA-25A0AB2290F6}" dt="2020-05-07T22:33:50.933" v="549" actId="1038"/>
          <ac:picMkLst>
            <pc:docMk/>
            <pc:sldMk cId="885631753" sldId="837"/>
            <ac:picMk id="3" creationId="{C0D3BC4A-BA3D-4630-9AC4-F775ECF5EEAA}"/>
          </ac:picMkLst>
        </pc:picChg>
        <pc:picChg chg="del">
          <ac:chgData name="Matt Kayrish" userId="86b0ed96aac4a264" providerId="LiveId" clId="{C8FD4232-0D47-4A90-A7AA-25A0AB2290F6}" dt="2020-05-07T22:31:29.651" v="502" actId="478"/>
          <ac:picMkLst>
            <pc:docMk/>
            <pc:sldMk cId="885631753" sldId="837"/>
            <ac:picMk id="4" creationId="{2BF27643-6E61-496F-AC53-417540FD0042}"/>
          </ac:picMkLst>
        </pc:picChg>
        <pc:picChg chg="mod">
          <ac:chgData name="Matt Kayrish" userId="86b0ed96aac4a264" providerId="LiveId" clId="{C8FD4232-0D47-4A90-A7AA-25A0AB2290F6}" dt="2020-05-07T22:31:36.650" v="504" actId="1076"/>
          <ac:picMkLst>
            <pc:docMk/>
            <pc:sldMk cId="885631753" sldId="837"/>
            <ac:picMk id="5" creationId="{7077805D-79EE-4E65-A9DF-9B32D83047F5}"/>
          </ac:picMkLst>
        </pc:picChg>
        <pc:picChg chg="add mod ord">
          <ac:chgData name="Matt Kayrish" userId="86b0ed96aac4a264" providerId="LiveId" clId="{C8FD4232-0D47-4A90-A7AA-25A0AB2290F6}" dt="2020-05-07T22:35:40.734" v="566" actId="167"/>
          <ac:picMkLst>
            <pc:docMk/>
            <pc:sldMk cId="885631753" sldId="837"/>
            <ac:picMk id="13" creationId="{39232877-D91D-4F25-BBD8-2C6E4B31E48F}"/>
          </ac:picMkLst>
        </pc:picChg>
        <pc:picChg chg="add mod modCrop">
          <ac:chgData name="Matt Kayrish" userId="86b0ed96aac4a264" providerId="LiveId" clId="{C8FD4232-0D47-4A90-A7AA-25A0AB2290F6}" dt="2020-05-07T22:39:39.513" v="743" actId="732"/>
          <ac:picMkLst>
            <pc:docMk/>
            <pc:sldMk cId="885631753" sldId="837"/>
            <ac:picMk id="25" creationId="{8CE0D74E-3D28-4DE3-89A6-42FF710C7733}"/>
          </ac:picMkLst>
        </pc:picChg>
        <pc:cxnChg chg="del">
          <ac:chgData name="Matt Kayrish" userId="86b0ed96aac4a264" providerId="LiveId" clId="{C8FD4232-0D47-4A90-A7AA-25A0AB2290F6}" dt="2020-05-07T22:31:32.343" v="503" actId="478"/>
          <ac:cxnSpMkLst>
            <pc:docMk/>
            <pc:sldMk cId="885631753" sldId="837"/>
            <ac:cxnSpMk id="9" creationId="{8FE5B47B-3F71-42AB-A9D4-C663072329E3}"/>
          </ac:cxnSpMkLst>
        </pc:cxnChg>
        <pc:cxnChg chg="add mod">
          <ac:chgData name="Matt Kayrish" userId="86b0ed96aac4a264" providerId="LiveId" clId="{C8FD4232-0D47-4A90-A7AA-25A0AB2290F6}" dt="2020-05-07T22:33:56.724" v="550" actId="14100"/>
          <ac:cxnSpMkLst>
            <pc:docMk/>
            <pc:sldMk cId="885631753" sldId="837"/>
            <ac:cxnSpMk id="10" creationId="{49374956-AB5C-4693-A56C-B634ED6C18BC}"/>
          </ac:cxnSpMkLst>
        </pc:cxnChg>
        <pc:cxnChg chg="add mod">
          <ac:chgData name="Matt Kayrish" userId="86b0ed96aac4a264" providerId="LiveId" clId="{C8FD4232-0D47-4A90-A7AA-25A0AB2290F6}" dt="2020-05-07T22:35:32.201" v="562" actId="14100"/>
          <ac:cxnSpMkLst>
            <pc:docMk/>
            <pc:sldMk cId="885631753" sldId="837"/>
            <ac:cxnSpMk id="14" creationId="{4B3D72AD-DE8F-42B7-AC9C-5FF9E5DE4390}"/>
          </ac:cxnSpMkLst>
        </pc:cxnChg>
        <pc:cxnChg chg="add mod">
          <ac:chgData name="Matt Kayrish" userId="86b0ed96aac4a264" providerId="LiveId" clId="{C8FD4232-0D47-4A90-A7AA-25A0AB2290F6}" dt="2020-05-07T22:39:39.513" v="743" actId="732"/>
          <ac:cxnSpMkLst>
            <pc:docMk/>
            <pc:sldMk cId="885631753" sldId="837"/>
            <ac:cxnSpMk id="26" creationId="{A85BBD55-F73E-4E4E-B56A-703A174B0E34}"/>
          </ac:cxnSpMkLst>
        </pc:cxnChg>
        <pc:cxnChg chg="add mod">
          <ac:chgData name="Matt Kayrish" userId="86b0ed96aac4a264" providerId="LiveId" clId="{C8FD4232-0D47-4A90-A7AA-25A0AB2290F6}" dt="2020-05-07T22:38:43.884" v="682" actId="208"/>
          <ac:cxnSpMkLst>
            <pc:docMk/>
            <pc:sldMk cId="885631753" sldId="837"/>
            <ac:cxnSpMk id="31" creationId="{5D4FC63B-04BC-4BCD-B6A6-F5C17C8834D9}"/>
          </ac:cxnSpMkLst>
        </pc:cxnChg>
        <pc:cxnChg chg="add mod">
          <ac:chgData name="Matt Kayrish" userId="86b0ed96aac4a264" providerId="LiveId" clId="{C8FD4232-0D47-4A90-A7AA-25A0AB2290F6}" dt="2020-05-07T22:39:12.443" v="740" actId="208"/>
          <ac:cxnSpMkLst>
            <pc:docMk/>
            <pc:sldMk cId="885631753" sldId="837"/>
            <ac:cxnSpMk id="33" creationId="{283EC91D-3DAE-4AAD-AAC3-C96FC817AAA4}"/>
          </ac:cxnSpMkLst>
        </pc:cxnChg>
        <pc:cxnChg chg="add mod">
          <ac:chgData name="Matt Kayrish" userId="86b0ed96aac4a264" providerId="LiveId" clId="{C8FD4232-0D47-4A90-A7AA-25A0AB2290F6}" dt="2020-05-07T22:40:35.234" v="852" actId="14100"/>
          <ac:cxnSpMkLst>
            <pc:docMk/>
            <pc:sldMk cId="885631753" sldId="837"/>
            <ac:cxnSpMk id="37" creationId="{4937DDD8-7995-41FB-92FF-D57402CE9EFC}"/>
          </ac:cxnSpMkLst>
        </pc:cxnChg>
        <pc:cxnChg chg="add mod">
          <ac:chgData name="Matt Kayrish" userId="86b0ed96aac4a264" providerId="LiveId" clId="{C8FD4232-0D47-4A90-A7AA-25A0AB2290F6}" dt="2020-05-07T22:40:37.889" v="853" actId="14100"/>
          <ac:cxnSpMkLst>
            <pc:docMk/>
            <pc:sldMk cId="885631753" sldId="837"/>
            <ac:cxnSpMk id="39" creationId="{F4F38968-1663-4001-90F9-5704E54EBFB0}"/>
          </ac:cxnSpMkLst>
        </pc:cxnChg>
      </pc:sldChg>
      <pc:sldChg chg="addSp delSp modSp add mod">
        <pc:chgData name="Matt Kayrish" userId="86b0ed96aac4a264" providerId="LiveId" clId="{C8FD4232-0D47-4A90-A7AA-25A0AB2290F6}" dt="2020-05-07T22:44:14.810" v="954" actId="6549"/>
        <pc:sldMkLst>
          <pc:docMk/>
          <pc:sldMk cId="3782727278" sldId="838"/>
        </pc:sldMkLst>
        <pc:spChg chg="add mod">
          <ac:chgData name="Matt Kayrish" userId="86b0ed96aac4a264" providerId="LiveId" clId="{C8FD4232-0D47-4A90-A7AA-25A0AB2290F6}" dt="2020-05-07T22:44:14.810" v="954" actId="6549"/>
          <ac:spMkLst>
            <pc:docMk/>
            <pc:sldMk cId="3782727278" sldId="838"/>
            <ac:spMk id="18" creationId="{6BD483BD-EF22-4FB6-8D0B-6441EA14E02C}"/>
          </ac:spMkLst>
        </pc:spChg>
        <pc:spChg chg="del">
          <ac:chgData name="Matt Kayrish" userId="86b0ed96aac4a264" providerId="LiveId" clId="{C8FD4232-0D47-4A90-A7AA-25A0AB2290F6}" dt="2020-05-07T22:41:21.767" v="857" actId="478"/>
          <ac:spMkLst>
            <pc:docMk/>
            <pc:sldMk cId="3782727278" sldId="838"/>
            <ac:spMk id="23" creationId="{C1FDEB28-594A-4088-AE77-FC69DD0C0CC1}"/>
          </ac:spMkLst>
        </pc:spChg>
        <pc:spChg chg="del">
          <ac:chgData name="Matt Kayrish" userId="86b0ed96aac4a264" providerId="LiveId" clId="{C8FD4232-0D47-4A90-A7AA-25A0AB2290F6}" dt="2020-05-07T22:41:21.767" v="857" actId="478"/>
          <ac:spMkLst>
            <pc:docMk/>
            <pc:sldMk cId="3782727278" sldId="838"/>
            <ac:spMk id="24" creationId="{34348C19-829D-46C7-86DF-434A1EAA82D7}"/>
          </ac:spMkLst>
        </pc:spChg>
        <pc:spChg chg="del">
          <ac:chgData name="Matt Kayrish" userId="86b0ed96aac4a264" providerId="LiveId" clId="{C8FD4232-0D47-4A90-A7AA-25A0AB2290F6}" dt="2020-05-07T22:41:21.767" v="857" actId="478"/>
          <ac:spMkLst>
            <pc:docMk/>
            <pc:sldMk cId="3782727278" sldId="838"/>
            <ac:spMk id="29" creationId="{1AB22E5D-25B1-486B-B408-581061C213E5}"/>
          </ac:spMkLst>
        </pc:spChg>
        <pc:spChg chg="del">
          <ac:chgData name="Matt Kayrish" userId="86b0ed96aac4a264" providerId="LiveId" clId="{C8FD4232-0D47-4A90-A7AA-25A0AB2290F6}" dt="2020-05-07T22:41:21.767" v="857" actId="478"/>
          <ac:spMkLst>
            <pc:docMk/>
            <pc:sldMk cId="3782727278" sldId="838"/>
            <ac:spMk id="32" creationId="{ABB09ED4-5EA9-4FDB-B4B7-AE4565F8305F}"/>
          </ac:spMkLst>
        </pc:spChg>
        <pc:spChg chg="del">
          <ac:chgData name="Matt Kayrish" userId="86b0ed96aac4a264" providerId="LiveId" clId="{C8FD4232-0D47-4A90-A7AA-25A0AB2290F6}" dt="2020-05-07T22:41:21.767" v="857" actId="478"/>
          <ac:spMkLst>
            <pc:docMk/>
            <pc:sldMk cId="3782727278" sldId="838"/>
            <ac:spMk id="38" creationId="{70CF0C22-2FF9-48A9-B700-F7B8654E5FDB}"/>
          </ac:spMkLst>
        </pc:spChg>
        <pc:spChg chg="del">
          <ac:chgData name="Matt Kayrish" userId="86b0ed96aac4a264" providerId="LiveId" clId="{C8FD4232-0D47-4A90-A7AA-25A0AB2290F6}" dt="2020-05-07T22:41:21.767" v="857" actId="478"/>
          <ac:spMkLst>
            <pc:docMk/>
            <pc:sldMk cId="3782727278" sldId="838"/>
            <ac:spMk id="40" creationId="{6E05749E-2A4D-4AF9-9C62-CC8FDA65D22F}"/>
          </ac:spMkLst>
        </pc:spChg>
        <pc:picChg chg="del">
          <ac:chgData name="Matt Kayrish" userId="86b0ed96aac4a264" providerId="LiveId" clId="{C8FD4232-0D47-4A90-A7AA-25A0AB2290F6}" dt="2020-05-07T22:41:21.767" v="857" actId="478"/>
          <ac:picMkLst>
            <pc:docMk/>
            <pc:sldMk cId="3782727278" sldId="838"/>
            <ac:picMk id="3" creationId="{C0D3BC4A-BA3D-4630-9AC4-F775ECF5EEAA}"/>
          </ac:picMkLst>
        </pc:picChg>
        <pc:picChg chg="add mod">
          <ac:chgData name="Matt Kayrish" userId="86b0ed96aac4a264" providerId="LiveId" clId="{C8FD4232-0D47-4A90-A7AA-25A0AB2290F6}" dt="2020-05-07T22:42:15.458" v="862" actId="1076"/>
          <ac:picMkLst>
            <pc:docMk/>
            <pc:sldMk cId="3782727278" sldId="838"/>
            <ac:picMk id="4" creationId="{5F552C5F-4DED-480E-A374-A13C8E9A8367}"/>
          </ac:picMkLst>
        </pc:picChg>
        <pc:picChg chg="add mod">
          <ac:chgData name="Matt Kayrish" userId="86b0ed96aac4a264" providerId="LiveId" clId="{C8FD4232-0D47-4A90-A7AA-25A0AB2290F6}" dt="2020-05-07T22:43:03.190" v="871" actId="1076"/>
          <ac:picMkLst>
            <pc:docMk/>
            <pc:sldMk cId="3782727278" sldId="838"/>
            <ac:picMk id="12" creationId="{DF685748-F1B0-44EE-8408-FA91E4D5EA42}"/>
          </ac:picMkLst>
        </pc:picChg>
        <pc:picChg chg="del">
          <ac:chgData name="Matt Kayrish" userId="86b0ed96aac4a264" providerId="LiveId" clId="{C8FD4232-0D47-4A90-A7AA-25A0AB2290F6}" dt="2020-05-07T22:41:21.767" v="857" actId="478"/>
          <ac:picMkLst>
            <pc:docMk/>
            <pc:sldMk cId="3782727278" sldId="838"/>
            <ac:picMk id="13" creationId="{39232877-D91D-4F25-BBD8-2C6E4B31E48F}"/>
          </ac:picMkLst>
        </pc:picChg>
        <pc:picChg chg="del">
          <ac:chgData name="Matt Kayrish" userId="86b0ed96aac4a264" providerId="LiveId" clId="{C8FD4232-0D47-4A90-A7AA-25A0AB2290F6}" dt="2020-05-07T22:41:21.767" v="857" actId="478"/>
          <ac:picMkLst>
            <pc:docMk/>
            <pc:sldMk cId="3782727278" sldId="838"/>
            <ac:picMk id="25" creationId="{8CE0D74E-3D28-4DE3-89A6-42FF710C7733}"/>
          </ac:picMkLst>
        </pc:picChg>
        <pc:cxnChg chg="del mod">
          <ac:chgData name="Matt Kayrish" userId="86b0ed96aac4a264" providerId="LiveId" clId="{C8FD4232-0D47-4A90-A7AA-25A0AB2290F6}" dt="2020-05-07T22:41:25.190" v="858" actId="478"/>
          <ac:cxnSpMkLst>
            <pc:docMk/>
            <pc:sldMk cId="3782727278" sldId="838"/>
            <ac:cxnSpMk id="10" creationId="{49374956-AB5C-4693-A56C-B634ED6C18BC}"/>
          </ac:cxnSpMkLst>
        </pc:cxnChg>
        <pc:cxnChg chg="mod">
          <ac:chgData name="Matt Kayrish" userId="86b0ed96aac4a264" providerId="LiveId" clId="{C8FD4232-0D47-4A90-A7AA-25A0AB2290F6}" dt="2020-05-07T22:42:23.714" v="865" actId="14100"/>
          <ac:cxnSpMkLst>
            <pc:docMk/>
            <pc:sldMk cId="3782727278" sldId="838"/>
            <ac:cxnSpMk id="14" creationId="{4B3D72AD-DE8F-42B7-AC9C-5FF9E5DE4390}"/>
          </ac:cxnSpMkLst>
        </pc:cxnChg>
        <pc:cxnChg chg="add mod">
          <ac:chgData name="Matt Kayrish" userId="86b0ed96aac4a264" providerId="LiveId" clId="{C8FD4232-0D47-4A90-A7AA-25A0AB2290F6}" dt="2020-05-07T22:43:18.716" v="873" actId="14100"/>
          <ac:cxnSpMkLst>
            <pc:docMk/>
            <pc:sldMk cId="3782727278" sldId="838"/>
            <ac:cxnSpMk id="16" creationId="{1E704710-B486-436F-B375-439EEA3D1114}"/>
          </ac:cxnSpMkLst>
        </pc:cxnChg>
        <pc:cxnChg chg="del mod">
          <ac:chgData name="Matt Kayrish" userId="86b0ed96aac4a264" providerId="LiveId" clId="{C8FD4232-0D47-4A90-A7AA-25A0AB2290F6}" dt="2020-05-07T22:41:21.767" v="857" actId="478"/>
          <ac:cxnSpMkLst>
            <pc:docMk/>
            <pc:sldMk cId="3782727278" sldId="838"/>
            <ac:cxnSpMk id="26" creationId="{A85BBD55-F73E-4E4E-B56A-703A174B0E34}"/>
          </ac:cxnSpMkLst>
        </pc:cxnChg>
        <pc:cxnChg chg="del mod">
          <ac:chgData name="Matt Kayrish" userId="86b0ed96aac4a264" providerId="LiveId" clId="{C8FD4232-0D47-4A90-A7AA-25A0AB2290F6}" dt="2020-05-07T22:41:21.767" v="857" actId="478"/>
          <ac:cxnSpMkLst>
            <pc:docMk/>
            <pc:sldMk cId="3782727278" sldId="838"/>
            <ac:cxnSpMk id="31" creationId="{5D4FC63B-04BC-4BCD-B6A6-F5C17C8834D9}"/>
          </ac:cxnSpMkLst>
        </pc:cxnChg>
        <pc:cxnChg chg="del mod">
          <ac:chgData name="Matt Kayrish" userId="86b0ed96aac4a264" providerId="LiveId" clId="{C8FD4232-0D47-4A90-A7AA-25A0AB2290F6}" dt="2020-05-07T22:41:21.767" v="857" actId="478"/>
          <ac:cxnSpMkLst>
            <pc:docMk/>
            <pc:sldMk cId="3782727278" sldId="838"/>
            <ac:cxnSpMk id="33" creationId="{283EC91D-3DAE-4AAD-AAC3-C96FC817AAA4}"/>
          </ac:cxnSpMkLst>
        </pc:cxnChg>
        <pc:cxnChg chg="del">
          <ac:chgData name="Matt Kayrish" userId="86b0ed96aac4a264" providerId="LiveId" clId="{C8FD4232-0D47-4A90-A7AA-25A0AB2290F6}" dt="2020-05-07T22:41:21.767" v="857" actId="478"/>
          <ac:cxnSpMkLst>
            <pc:docMk/>
            <pc:sldMk cId="3782727278" sldId="838"/>
            <ac:cxnSpMk id="37" creationId="{4937DDD8-7995-41FB-92FF-D57402CE9EFC}"/>
          </ac:cxnSpMkLst>
        </pc:cxnChg>
        <pc:cxnChg chg="del">
          <ac:chgData name="Matt Kayrish" userId="86b0ed96aac4a264" providerId="LiveId" clId="{C8FD4232-0D47-4A90-A7AA-25A0AB2290F6}" dt="2020-05-07T22:41:21.767" v="857" actId="478"/>
          <ac:cxnSpMkLst>
            <pc:docMk/>
            <pc:sldMk cId="3782727278" sldId="838"/>
            <ac:cxnSpMk id="39" creationId="{F4F38968-1663-4001-90F9-5704E54EBFB0}"/>
          </ac:cxnSpMkLst>
        </pc:cxnChg>
      </pc:sldChg>
      <pc:sldChg chg="addSp delSp modSp add mod">
        <pc:chgData name="Matt Kayrish" userId="86b0ed96aac4a264" providerId="LiveId" clId="{C8FD4232-0D47-4A90-A7AA-25A0AB2290F6}" dt="2020-05-07T23:01:19.880" v="1157" actId="1076"/>
        <pc:sldMkLst>
          <pc:docMk/>
          <pc:sldMk cId="1647907241" sldId="839"/>
        </pc:sldMkLst>
        <pc:spChg chg="mod">
          <ac:chgData name="Matt Kayrish" userId="86b0ed96aac4a264" providerId="LiveId" clId="{C8FD4232-0D47-4A90-A7AA-25A0AB2290F6}" dt="2020-05-07T22:45:33.144" v="979" actId="6549"/>
          <ac:spMkLst>
            <pc:docMk/>
            <pc:sldMk cId="1647907241" sldId="839"/>
            <ac:spMk id="2" creationId="{00000000-0000-0000-0000-000000000000}"/>
          </ac:spMkLst>
        </pc:spChg>
        <pc:spChg chg="add del mod">
          <ac:chgData name="Matt Kayrish" userId="86b0ed96aac4a264" providerId="LiveId" clId="{C8FD4232-0D47-4A90-A7AA-25A0AB2290F6}" dt="2020-05-07T23:01:07.031" v="1153" actId="478"/>
          <ac:spMkLst>
            <pc:docMk/>
            <pc:sldMk cId="1647907241" sldId="839"/>
            <ac:spMk id="6" creationId="{AA4C12E3-0A4F-4B41-9BCF-A6831B7D5A57}"/>
          </ac:spMkLst>
        </pc:spChg>
        <pc:spChg chg="del">
          <ac:chgData name="Matt Kayrish" userId="86b0ed96aac4a264" providerId="LiveId" clId="{C8FD4232-0D47-4A90-A7AA-25A0AB2290F6}" dt="2020-05-07T22:45:22.035" v="956" actId="478"/>
          <ac:spMkLst>
            <pc:docMk/>
            <pc:sldMk cId="1647907241" sldId="839"/>
            <ac:spMk id="18" creationId="{6BD483BD-EF22-4FB6-8D0B-6441EA14E02C}"/>
          </ac:spMkLst>
        </pc:spChg>
        <pc:picChg chg="add mod">
          <ac:chgData name="Matt Kayrish" userId="86b0ed96aac4a264" providerId="LiveId" clId="{C8FD4232-0D47-4A90-A7AA-25A0AB2290F6}" dt="2020-05-07T22:46:15.992" v="983" actId="1076"/>
          <ac:picMkLst>
            <pc:docMk/>
            <pc:sldMk cId="1647907241" sldId="839"/>
            <ac:picMk id="3" creationId="{0A7EBAD6-B630-40E3-AB47-FDB708039E42}"/>
          </ac:picMkLst>
        </pc:picChg>
        <pc:picChg chg="del">
          <ac:chgData name="Matt Kayrish" userId="86b0ed96aac4a264" providerId="LiveId" clId="{C8FD4232-0D47-4A90-A7AA-25A0AB2290F6}" dt="2020-05-07T22:45:22.035" v="956" actId="478"/>
          <ac:picMkLst>
            <pc:docMk/>
            <pc:sldMk cId="1647907241" sldId="839"/>
            <ac:picMk id="4" creationId="{5F552C5F-4DED-480E-A374-A13C8E9A8367}"/>
          </ac:picMkLst>
        </pc:picChg>
        <pc:picChg chg="del">
          <ac:chgData name="Matt Kayrish" userId="86b0ed96aac4a264" providerId="LiveId" clId="{C8FD4232-0D47-4A90-A7AA-25A0AB2290F6}" dt="2020-05-07T22:45:22.035" v="956" actId="478"/>
          <ac:picMkLst>
            <pc:docMk/>
            <pc:sldMk cId="1647907241" sldId="839"/>
            <ac:picMk id="5" creationId="{7077805D-79EE-4E65-A9DF-9B32D83047F5}"/>
          </ac:picMkLst>
        </pc:picChg>
        <pc:picChg chg="add mod">
          <ac:chgData name="Matt Kayrish" userId="86b0ed96aac4a264" providerId="LiveId" clId="{C8FD4232-0D47-4A90-A7AA-25A0AB2290F6}" dt="2020-05-07T23:01:19.880" v="1157" actId="1076"/>
          <ac:picMkLst>
            <pc:docMk/>
            <pc:sldMk cId="1647907241" sldId="839"/>
            <ac:picMk id="9" creationId="{E9BAC172-4022-4ADA-958F-F0E01B9D5598}"/>
          </ac:picMkLst>
        </pc:picChg>
        <pc:picChg chg="del">
          <ac:chgData name="Matt Kayrish" userId="86b0ed96aac4a264" providerId="LiveId" clId="{C8FD4232-0D47-4A90-A7AA-25A0AB2290F6}" dt="2020-05-07T22:45:22.035" v="956" actId="478"/>
          <ac:picMkLst>
            <pc:docMk/>
            <pc:sldMk cId="1647907241" sldId="839"/>
            <ac:picMk id="12" creationId="{DF685748-F1B0-44EE-8408-FA91E4D5EA42}"/>
          </ac:picMkLst>
        </pc:picChg>
        <pc:cxnChg chg="del mod">
          <ac:chgData name="Matt Kayrish" userId="86b0ed96aac4a264" providerId="LiveId" clId="{C8FD4232-0D47-4A90-A7AA-25A0AB2290F6}" dt="2020-05-07T22:45:22.035" v="956" actId="478"/>
          <ac:cxnSpMkLst>
            <pc:docMk/>
            <pc:sldMk cId="1647907241" sldId="839"/>
            <ac:cxnSpMk id="14" creationId="{4B3D72AD-DE8F-42B7-AC9C-5FF9E5DE4390}"/>
          </ac:cxnSpMkLst>
        </pc:cxnChg>
        <pc:cxnChg chg="del mod">
          <ac:chgData name="Matt Kayrish" userId="86b0ed96aac4a264" providerId="LiveId" clId="{C8FD4232-0D47-4A90-A7AA-25A0AB2290F6}" dt="2020-05-07T22:45:22.035" v="956" actId="478"/>
          <ac:cxnSpMkLst>
            <pc:docMk/>
            <pc:sldMk cId="1647907241" sldId="839"/>
            <ac:cxnSpMk id="16" creationId="{1E704710-B486-436F-B375-439EEA3D1114}"/>
          </ac:cxnSpMkLst>
        </pc:cxnChg>
      </pc:sldChg>
      <pc:sldChg chg="addSp delSp modSp add mod">
        <pc:chgData name="Matt Kayrish" userId="86b0ed96aac4a264" providerId="LiveId" clId="{C8FD4232-0D47-4A90-A7AA-25A0AB2290F6}" dt="2020-05-07T22:48:08.350" v="1095" actId="1076"/>
        <pc:sldMkLst>
          <pc:docMk/>
          <pc:sldMk cId="202009096" sldId="840"/>
        </pc:sldMkLst>
        <pc:spChg chg="mod">
          <ac:chgData name="Matt Kayrish" userId="86b0ed96aac4a264" providerId="LiveId" clId="{C8FD4232-0D47-4A90-A7AA-25A0AB2290F6}" dt="2020-05-07T22:47:43.417" v="1090" actId="6549"/>
          <ac:spMkLst>
            <pc:docMk/>
            <pc:sldMk cId="202009096" sldId="840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07T22:47:46.231" v="1091" actId="478"/>
          <ac:spMkLst>
            <pc:docMk/>
            <pc:sldMk cId="202009096" sldId="840"/>
            <ac:spMk id="6" creationId="{AA4C12E3-0A4F-4B41-9BCF-A6831B7D5A57}"/>
          </ac:spMkLst>
        </pc:spChg>
        <pc:picChg chg="del">
          <ac:chgData name="Matt Kayrish" userId="86b0ed96aac4a264" providerId="LiveId" clId="{C8FD4232-0D47-4A90-A7AA-25A0AB2290F6}" dt="2020-05-07T22:47:35.748" v="1071" actId="478"/>
          <ac:picMkLst>
            <pc:docMk/>
            <pc:sldMk cId="202009096" sldId="840"/>
            <ac:picMk id="3" creationId="{0A7EBAD6-B630-40E3-AB47-FDB708039E42}"/>
          </ac:picMkLst>
        </pc:picChg>
        <pc:picChg chg="add mod">
          <ac:chgData name="Matt Kayrish" userId="86b0ed96aac4a264" providerId="LiveId" clId="{C8FD4232-0D47-4A90-A7AA-25A0AB2290F6}" dt="2020-05-07T22:48:08.350" v="1095" actId="1076"/>
          <ac:picMkLst>
            <pc:docMk/>
            <pc:sldMk cId="202009096" sldId="840"/>
            <ac:picMk id="4" creationId="{0FD3C0B4-2E4A-472D-A7A9-84C01C25C545}"/>
          </ac:picMkLst>
        </pc:picChg>
      </pc:sldChg>
      <pc:sldChg chg="addSp delSp modSp add mod">
        <pc:chgData name="Matt Kayrish" userId="86b0ed96aac4a264" providerId="LiveId" clId="{C8FD4232-0D47-4A90-A7AA-25A0AB2290F6}" dt="2020-05-07T22:48:46.987" v="1103" actId="1076"/>
        <pc:sldMkLst>
          <pc:docMk/>
          <pc:sldMk cId="2664119559" sldId="841"/>
        </pc:sldMkLst>
        <pc:spChg chg="mod">
          <ac:chgData name="Matt Kayrish" userId="86b0ed96aac4a264" providerId="LiveId" clId="{C8FD4232-0D47-4A90-A7AA-25A0AB2290F6}" dt="2020-05-07T22:48:28.638" v="1099" actId="20577"/>
          <ac:spMkLst>
            <pc:docMk/>
            <pc:sldMk cId="2664119559" sldId="841"/>
            <ac:spMk id="2" creationId="{00000000-0000-0000-0000-000000000000}"/>
          </ac:spMkLst>
        </pc:spChg>
        <pc:picChg chg="add mod">
          <ac:chgData name="Matt Kayrish" userId="86b0ed96aac4a264" providerId="LiveId" clId="{C8FD4232-0D47-4A90-A7AA-25A0AB2290F6}" dt="2020-05-07T22:48:46.987" v="1103" actId="1076"/>
          <ac:picMkLst>
            <pc:docMk/>
            <pc:sldMk cId="2664119559" sldId="841"/>
            <ac:picMk id="3" creationId="{7382F684-5DE7-437F-A898-A547891D7F0B}"/>
          </ac:picMkLst>
        </pc:picChg>
        <pc:picChg chg="del">
          <ac:chgData name="Matt Kayrish" userId="86b0ed96aac4a264" providerId="LiveId" clId="{C8FD4232-0D47-4A90-A7AA-25A0AB2290F6}" dt="2020-05-07T22:48:25.366" v="1097" actId="478"/>
          <ac:picMkLst>
            <pc:docMk/>
            <pc:sldMk cId="2664119559" sldId="841"/>
            <ac:picMk id="4" creationId="{0FD3C0B4-2E4A-472D-A7A9-84C01C25C545}"/>
          </ac:picMkLst>
        </pc:picChg>
      </pc:sldChg>
      <pc:sldChg chg="addSp delSp modSp add mod">
        <pc:chgData name="Matt Kayrish" userId="86b0ed96aac4a264" providerId="LiveId" clId="{C8FD4232-0D47-4A90-A7AA-25A0AB2290F6}" dt="2020-05-12T20:41:23.750" v="10287" actId="1038"/>
        <pc:sldMkLst>
          <pc:docMk/>
          <pc:sldMk cId="1311795486" sldId="842"/>
        </pc:sldMkLst>
        <pc:spChg chg="mod">
          <ac:chgData name="Matt Kayrish" userId="86b0ed96aac4a264" providerId="LiveId" clId="{C8FD4232-0D47-4A90-A7AA-25A0AB2290F6}" dt="2020-05-07T22:48:56.039" v="1107" actId="20577"/>
          <ac:spMkLst>
            <pc:docMk/>
            <pc:sldMk cId="1311795486" sldId="842"/>
            <ac:spMk id="2" creationId="{00000000-0000-0000-0000-000000000000}"/>
          </ac:spMkLst>
        </pc:spChg>
        <pc:spChg chg="add mod">
          <ac:chgData name="Matt Kayrish" userId="86b0ed96aac4a264" providerId="LiveId" clId="{C8FD4232-0D47-4A90-A7AA-25A0AB2290F6}" dt="2020-05-12T20:41:23.750" v="10287" actId="1038"/>
          <ac:spMkLst>
            <pc:docMk/>
            <pc:sldMk cId="1311795486" sldId="842"/>
            <ac:spMk id="3" creationId="{75556709-A6C8-41EE-9D1D-465B7F7803E2}"/>
          </ac:spMkLst>
        </pc:spChg>
        <pc:picChg chg="del">
          <ac:chgData name="Matt Kayrish" userId="86b0ed96aac4a264" providerId="LiveId" clId="{C8FD4232-0D47-4A90-A7AA-25A0AB2290F6}" dt="2020-05-07T22:48:52.550" v="1105" actId="478"/>
          <ac:picMkLst>
            <pc:docMk/>
            <pc:sldMk cId="1311795486" sldId="842"/>
            <ac:picMk id="3" creationId="{7382F684-5DE7-437F-A898-A547891D7F0B}"/>
          </ac:picMkLst>
        </pc:picChg>
        <pc:picChg chg="add mod">
          <ac:chgData name="Matt Kayrish" userId="86b0ed96aac4a264" providerId="LiveId" clId="{C8FD4232-0D47-4A90-A7AA-25A0AB2290F6}" dt="2020-05-12T20:39:21.236" v="9847" actId="1076"/>
          <ac:picMkLst>
            <pc:docMk/>
            <pc:sldMk cId="1311795486" sldId="842"/>
            <ac:picMk id="4" creationId="{A9527A99-41E3-425D-A011-D7C3CCBB967F}"/>
          </ac:picMkLst>
        </pc:picChg>
      </pc:sldChg>
      <pc:sldChg chg="addSp delSp modSp add del mod">
        <pc:chgData name="Matt Kayrish" userId="86b0ed96aac4a264" providerId="LiveId" clId="{C8FD4232-0D47-4A90-A7AA-25A0AB2290F6}" dt="2020-05-12T21:50:43.547" v="14574" actId="47"/>
        <pc:sldMkLst>
          <pc:docMk/>
          <pc:sldMk cId="2783462010" sldId="843"/>
        </pc:sldMkLst>
        <pc:spChg chg="mod">
          <ac:chgData name="Matt Kayrish" userId="86b0ed96aac4a264" providerId="LiveId" clId="{C8FD4232-0D47-4A90-A7AA-25A0AB2290F6}" dt="2020-05-07T22:49:37.028" v="1130" actId="6549"/>
          <ac:spMkLst>
            <pc:docMk/>
            <pc:sldMk cId="2783462010" sldId="843"/>
            <ac:spMk id="2" creationId="{00000000-0000-0000-0000-000000000000}"/>
          </ac:spMkLst>
        </pc:spChg>
        <pc:picChg chg="add mod">
          <ac:chgData name="Matt Kayrish" userId="86b0ed96aac4a264" providerId="LiveId" clId="{C8FD4232-0D47-4A90-A7AA-25A0AB2290F6}" dt="2020-05-07T22:50:17.298" v="1134" actId="1076"/>
          <ac:picMkLst>
            <pc:docMk/>
            <pc:sldMk cId="2783462010" sldId="843"/>
            <ac:picMk id="3" creationId="{49309F6D-BAAF-4F61-884A-FC9C5B2F1102}"/>
          </ac:picMkLst>
        </pc:picChg>
        <pc:picChg chg="del">
          <ac:chgData name="Matt Kayrish" userId="86b0ed96aac4a264" providerId="LiveId" clId="{C8FD4232-0D47-4A90-A7AA-25A0AB2290F6}" dt="2020-05-07T22:49:27.278" v="1113" actId="478"/>
          <ac:picMkLst>
            <pc:docMk/>
            <pc:sldMk cId="2783462010" sldId="843"/>
            <ac:picMk id="4" creationId="{A9527A99-41E3-425D-A011-D7C3CCBB967F}"/>
          </ac:picMkLst>
        </pc:picChg>
      </pc:sldChg>
      <pc:sldChg chg="addSp modSp add del mod">
        <pc:chgData name="Matt Kayrish" userId="86b0ed96aac4a264" providerId="LiveId" clId="{C8FD4232-0D47-4A90-A7AA-25A0AB2290F6}" dt="2020-05-12T21:50:45.147" v="14575" actId="47"/>
        <pc:sldMkLst>
          <pc:docMk/>
          <pc:sldMk cId="4184233552" sldId="844"/>
        </pc:sldMkLst>
        <pc:picChg chg="mod modCrop">
          <ac:chgData name="Matt Kayrish" userId="86b0ed96aac4a264" providerId="LiveId" clId="{C8FD4232-0D47-4A90-A7AA-25A0AB2290F6}" dt="2020-05-07T22:50:28.921" v="1136" actId="732"/>
          <ac:picMkLst>
            <pc:docMk/>
            <pc:sldMk cId="4184233552" sldId="844"/>
            <ac:picMk id="3" creationId="{49309F6D-BAAF-4F61-884A-FC9C5B2F1102}"/>
          </ac:picMkLst>
        </pc:picChg>
        <pc:picChg chg="add mod">
          <ac:chgData name="Matt Kayrish" userId="86b0ed96aac4a264" providerId="LiveId" clId="{C8FD4232-0D47-4A90-A7AA-25A0AB2290F6}" dt="2020-05-07T22:51:20.525" v="1143" actId="1076"/>
          <ac:picMkLst>
            <pc:docMk/>
            <pc:sldMk cId="4184233552" sldId="844"/>
            <ac:picMk id="4" creationId="{D1666651-565B-48DC-8A3F-CC91FA4F3AE6}"/>
          </ac:picMkLst>
        </pc:picChg>
      </pc:sldChg>
      <pc:sldChg chg="add del ord">
        <pc:chgData name="Matt Kayrish" userId="86b0ed96aac4a264" providerId="LiveId" clId="{C8FD4232-0D47-4A90-A7AA-25A0AB2290F6}" dt="2020-05-07T22:51:28.718" v="1145" actId="47"/>
        <pc:sldMkLst>
          <pc:docMk/>
          <pc:sldMk cId="1637414806" sldId="845"/>
        </pc:sldMkLst>
      </pc:sldChg>
      <pc:sldChg chg="addSp delSp modSp add del mod">
        <pc:chgData name="Matt Kayrish" userId="86b0ed96aac4a264" providerId="LiveId" clId="{C8FD4232-0D47-4A90-A7AA-25A0AB2290F6}" dt="2020-05-12T21:50:49.775" v="14576" actId="47"/>
        <pc:sldMkLst>
          <pc:docMk/>
          <pc:sldMk cId="3848364774" sldId="846"/>
        </pc:sldMkLst>
        <pc:picChg chg="del">
          <ac:chgData name="Matt Kayrish" userId="86b0ed96aac4a264" providerId="LiveId" clId="{C8FD4232-0D47-4A90-A7AA-25A0AB2290F6}" dt="2020-05-07T22:51:31.213" v="1146" actId="478"/>
          <ac:picMkLst>
            <pc:docMk/>
            <pc:sldMk cId="3848364774" sldId="846"/>
            <ac:picMk id="4" creationId="{D1666651-565B-48DC-8A3F-CC91FA4F3AE6}"/>
          </ac:picMkLst>
        </pc:picChg>
        <pc:picChg chg="add mod">
          <ac:chgData name="Matt Kayrish" userId="86b0ed96aac4a264" providerId="LiveId" clId="{C8FD4232-0D47-4A90-A7AA-25A0AB2290F6}" dt="2020-05-07T22:52:05.894" v="1151" actId="14100"/>
          <ac:picMkLst>
            <pc:docMk/>
            <pc:sldMk cId="3848364774" sldId="846"/>
            <ac:picMk id="5" creationId="{1420E6AF-ED0D-45BC-B6ED-3C93EE901C27}"/>
          </ac:picMkLst>
        </pc:picChg>
      </pc:sldChg>
      <pc:sldChg chg="addSp modSp add mod">
        <pc:chgData name="Matt Kayrish" userId="86b0ed96aac4a264" providerId="LiveId" clId="{C8FD4232-0D47-4A90-A7AA-25A0AB2290F6}" dt="2020-05-07T23:01:51.336" v="1166" actId="1076"/>
        <pc:sldMkLst>
          <pc:docMk/>
          <pc:sldMk cId="1790570696" sldId="847"/>
        </pc:sldMkLst>
        <pc:picChg chg="add mod">
          <ac:chgData name="Matt Kayrish" userId="86b0ed96aac4a264" providerId="LiveId" clId="{C8FD4232-0D47-4A90-A7AA-25A0AB2290F6}" dt="2020-05-07T23:01:51.336" v="1166" actId="1076"/>
          <ac:picMkLst>
            <pc:docMk/>
            <pc:sldMk cId="1790570696" sldId="847"/>
            <ac:picMk id="9" creationId="{72EFF4F9-19BF-432F-BBCD-8179ED5058A2}"/>
          </ac:picMkLst>
        </pc:picChg>
      </pc:sldChg>
      <pc:sldChg chg="addSp delSp modSp add mod">
        <pc:chgData name="Matt Kayrish" userId="86b0ed96aac4a264" providerId="LiveId" clId="{C8FD4232-0D47-4A90-A7AA-25A0AB2290F6}" dt="2020-05-08T20:19:38.658" v="1229" actId="1076"/>
        <pc:sldMkLst>
          <pc:docMk/>
          <pc:sldMk cId="2424878112" sldId="848"/>
        </pc:sldMkLst>
        <pc:spChg chg="del">
          <ac:chgData name="Matt Kayrish" userId="86b0ed96aac4a264" providerId="LiveId" clId="{C8FD4232-0D47-4A90-A7AA-25A0AB2290F6}" dt="2020-05-08T20:15:57.640" v="1172" actId="478"/>
          <ac:spMkLst>
            <pc:docMk/>
            <pc:sldMk cId="2424878112" sldId="848"/>
            <ac:spMk id="6" creationId="{AA4C12E3-0A4F-4B41-9BCF-A6831B7D5A57}"/>
          </ac:spMkLst>
        </pc:spChg>
        <pc:spChg chg="add mod">
          <ac:chgData name="Matt Kayrish" userId="86b0ed96aac4a264" providerId="LiveId" clId="{C8FD4232-0D47-4A90-A7AA-25A0AB2290F6}" dt="2020-05-08T20:18:32.749" v="1199" actId="552"/>
          <ac:spMkLst>
            <pc:docMk/>
            <pc:sldMk cId="2424878112" sldId="848"/>
            <ac:spMk id="11" creationId="{8AE053BA-E844-4FFB-BC5B-A98963926EAA}"/>
          </ac:spMkLst>
        </pc:spChg>
        <pc:spChg chg="add mod">
          <ac:chgData name="Matt Kayrish" userId="86b0ed96aac4a264" providerId="LiveId" clId="{C8FD4232-0D47-4A90-A7AA-25A0AB2290F6}" dt="2020-05-08T20:18:32.749" v="1199" actId="552"/>
          <ac:spMkLst>
            <pc:docMk/>
            <pc:sldMk cId="2424878112" sldId="848"/>
            <ac:spMk id="12" creationId="{0C440D29-0CEE-41E0-B4E7-AB2D0F87EDE8}"/>
          </ac:spMkLst>
        </pc:spChg>
        <pc:spChg chg="add mod">
          <ac:chgData name="Matt Kayrish" userId="86b0ed96aac4a264" providerId="LiveId" clId="{C8FD4232-0D47-4A90-A7AA-25A0AB2290F6}" dt="2020-05-08T20:18:32.749" v="1199" actId="552"/>
          <ac:spMkLst>
            <pc:docMk/>
            <pc:sldMk cId="2424878112" sldId="848"/>
            <ac:spMk id="13" creationId="{404F30A1-6A1C-4BA5-A641-01C531DBE294}"/>
          </ac:spMkLst>
        </pc:spChg>
        <pc:spChg chg="add mod">
          <ac:chgData name="Matt Kayrish" userId="86b0ed96aac4a264" providerId="LiveId" clId="{C8FD4232-0D47-4A90-A7AA-25A0AB2290F6}" dt="2020-05-08T20:18:32.749" v="1199" actId="552"/>
          <ac:spMkLst>
            <pc:docMk/>
            <pc:sldMk cId="2424878112" sldId="848"/>
            <ac:spMk id="14" creationId="{120FB000-AB56-4DF2-9F59-4EB5C66E3DD1}"/>
          </ac:spMkLst>
        </pc:spChg>
        <pc:spChg chg="add mod">
          <ac:chgData name="Matt Kayrish" userId="86b0ed96aac4a264" providerId="LiveId" clId="{C8FD4232-0D47-4A90-A7AA-25A0AB2290F6}" dt="2020-05-08T20:19:38.658" v="1229" actId="1076"/>
          <ac:spMkLst>
            <pc:docMk/>
            <pc:sldMk cId="2424878112" sldId="848"/>
            <ac:spMk id="27" creationId="{3A88DA94-9012-498C-A5AC-69EA9C99AEC7}"/>
          </ac:spMkLst>
        </pc:spChg>
        <pc:spChg chg="add mod">
          <ac:chgData name="Matt Kayrish" userId="86b0ed96aac4a264" providerId="LiveId" clId="{C8FD4232-0D47-4A90-A7AA-25A0AB2290F6}" dt="2020-05-08T20:19:36.479" v="1228" actId="14100"/>
          <ac:spMkLst>
            <pc:docMk/>
            <pc:sldMk cId="2424878112" sldId="848"/>
            <ac:spMk id="28" creationId="{4F9647BE-0611-46BF-91FD-3E22F73CE6BB}"/>
          </ac:spMkLst>
        </pc:spChg>
        <pc:spChg chg="add mod">
          <ac:chgData name="Matt Kayrish" userId="86b0ed96aac4a264" providerId="LiveId" clId="{C8FD4232-0D47-4A90-A7AA-25A0AB2290F6}" dt="2020-05-08T20:19:30.839" v="1225" actId="14100"/>
          <ac:spMkLst>
            <pc:docMk/>
            <pc:sldMk cId="2424878112" sldId="848"/>
            <ac:spMk id="29" creationId="{CC658871-DDF3-4F49-9321-E3F3C91EE880}"/>
          </ac:spMkLst>
        </pc:spChg>
        <pc:spChg chg="add mod">
          <ac:chgData name="Matt Kayrish" userId="86b0ed96aac4a264" providerId="LiveId" clId="{C8FD4232-0D47-4A90-A7AA-25A0AB2290F6}" dt="2020-05-08T20:19:23.242" v="1222" actId="14100"/>
          <ac:spMkLst>
            <pc:docMk/>
            <pc:sldMk cId="2424878112" sldId="848"/>
            <ac:spMk id="30" creationId="{B9886293-1609-4360-9A80-F7B7B9CACD20}"/>
          </ac:spMkLst>
        </pc:spChg>
        <pc:picChg chg="mod modCrop">
          <ac:chgData name="Matt Kayrish" userId="86b0ed96aac4a264" providerId="LiveId" clId="{C8FD4232-0D47-4A90-A7AA-25A0AB2290F6}" dt="2020-05-08T20:16:25.638" v="1178" actId="1076"/>
          <ac:picMkLst>
            <pc:docMk/>
            <pc:sldMk cId="2424878112" sldId="848"/>
            <ac:picMk id="3" creationId="{0A7EBAD6-B630-40E3-AB47-FDB708039E42}"/>
          </ac:picMkLst>
        </pc:picChg>
        <pc:picChg chg="add mod">
          <ac:chgData name="Matt Kayrish" userId="86b0ed96aac4a264" providerId="LiveId" clId="{C8FD4232-0D47-4A90-A7AA-25A0AB2290F6}" dt="2020-05-08T20:17:15.295" v="1183" actId="1076"/>
          <ac:picMkLst>
            <pc:docMk/>
            <pc:sldMk cId="2424878112" sldId="848"/>
            <ac:picMk id="4" creationId="{52C1BECE-A3D0-4E45-B850-4AB6EE9CCEC2}"/>
          </ac:picMkLst>
        </pc:picChg>
        <pc:picChg chg="mod">
          <ac:chgData name="Matt Kayrish" userId="86b0ed96aac4a264" providerId="LiveId" clId="{C8FD4232-0D47-4A90-A7AA-25A0AB2290F6}" dt="2020-05-08T20:16:27.106" v="1179" actId="1076"/>
          <ac:picMkLst>
            <pc:docMk/>
            <pc:sldMk cId="2424878112" sldId="848"/>
            <ac:picMk id="9" creationId="{72EFF4F9-19BF-432F-BBCD-8179ED5058A2}"/>
          </ac:picMkLst>
        </pc:picChg>
        <pc:cxnChg chg="add del">
          <ac:chgData name="Matt Kayrish" userId="86b0ed96aac4a264" providerId="LiveId" clId="{C8FD4232-0D47-4A90-A7AA-25A0AB2290F6}" dt="2020-05-08T20:17:23.927" v="1185" actId="11529"/>
          <ac:cxnSpMkLst>
            <pc:docMk/>
            <pc:sldMk cId="2424878112" sldId="848"/>
            <ac:cxnSpMk id="10" creationId="{1172C051-D509-4099-9FB7-A7A1C9F39AF4}"/>
          </ac:cxnSpMkLst>
        </pc:cxnChg>
        <pc:cxnChg chg="add mod">
          <ac:chgData name="Matt Kayrish" userId="86b0ed96aac4a264" providerId="LiveId" clId="{C8FD4232-0D47-4A90-A7AA-25A0AB2290F6}" dt="2020-05-08T20:18:32.749" v="1199" actId="552"/>
          <ac:cxnSpMkLst>
            <pc:docMk/>
            <pc:sldMk cId="2424878112" sldId="848"/>
            <ac:cxnSpMk id="16" creationId="{8FAD1F4F-1F46-4B5A-B092-81F8E4550BA5}"/>
          </ac:cxnSpMkLst>
        </pc:cxnChg>
        <pc:cxnChg chg="add mod">
          <ac:chgData name="Matt Kayrish" userId="86b0ed96aac4a264" providerId="LiveId" clId="{C8FD4232-0D47-4A90-A7AA-25A0AB2290F6}" dt="2020-05-08T20:18:32.749" v="1199" actId="552"/>
          <ac:cxnSpMkLst>
            <pc:docMk/>
            <pc:sldMk cId="2424878112" sldId="848"/>
            <ac:cxnSpMk id="18" creationId="{0EC41D65-E954-42EE-A4EE-927DE030D1E9}"/>
          </ac:cxnSpMkLst>
        </pc:cxnChg>
        <pc:cxnChg chg="add mod">
          <ac:chgData name="Matt Kayrish" userId="86b0ed96aac4a264" providerId="LiveId" clId="{C8FD4232-0D47-4A90-A7AA-25A0AB2290F6}" dt="2020-05-08T20:18:44.116" v="1202" actId="14100"/>
          <ac:cxnSpMkLst>
            <pc:docMk/>
            <pc:sldMk cId="2424878112" sldId="848"/>
            <ac:cxnSpMk id="21" creationId="{60135CF0-60F3-43E3-9E76-520A18728EBB}"/>
          </ac:cxnSpMkLst>
        </pc:cxnChg>
        <pc:cxnChg chg="add mod">
          <ac:chgData name="Matt Kayrish" userId="86b0ed96aac4a264" providerId="LiveId" clId="{C8FD4232-0D47-4A90-A7AA-25A0AB2290F6}" dt="2020-05-08T20:18:51.273" v="1205" actId="14100"/>
          <ac:cxnSpMkLst>
            <pc:docMk/>
            <pc:sldMk cId="2424878112" sldId="848"/>
            <ac:cxnSpMk id="24" creationId="{A97B323B-0F3D-45ED-A1B7-6FC7FC1312DF}"/>
          </ac:cxnSpMkLst>
        </pc:cxnChg>
      </pc:sldChg>
      <pc:sldChg chg="addSp delSp modSp add mod">
        <pc:chgData name="Matt Kayrish" userId="86b0ed96aac4a264" providerId="LiveId" clId="{C8FD4232-0D47-4A90-A7AA-25A0AB2290F6}" dt="2020-05-12T17:17:31.937" v="1353" actId="6549"/>
        <pc:sldMkLst>
          <pc:docMk/>
          <pc:sldMk cId="2565388800" sldId="849"/>
        </pc:sldMkLst>
        <pc:spChg chg="add mod">
          <ac:chgData name="Matt Kayrish" userId="86b0ed96aac4a264" providerId="LiveId" clId="{C8FD4232-0D47-4A90-A7AA-25A0AB2290F6}" dt="2020-05-12T17:16:54.583" v="1301" actId="14100"/>
          <ac:spMkLst>
            <pc:docMk/>
            <pc:sldMk cId="2565388800" sldId="849"/>
            <ac:spMk id="5" creationId="{17B1D41B-8F7A-40B6-9501-5E9157666DCC}"/>
          </ac:spMkLst>
        </pc:spChg>
        <pc:spChg chg="add mod">
          <ac:chgData name="Matt Kayrish" userId="86b0ed96aac4a264" providerId="LiveId" clId="{C8FD4232-0D47-4A90-A7AA-25A0AB2290F6}" dt="2020-05-12T17:16:11.135" v="1282" actId="1076"/>
          <ac:spMkLst>
            <pc:docMk/>
            <pc:sldMk cId="2565388800" sldId="849"/>
            <ac:spMk id="6" creationId="{6249E7EA-2EFC-43FC-90E5-83B79F8066AA}"/>
          </ac:spMkLst>
        </pc:spChg>
        <pc:spChg chg="add mod">
          <ac:chgData name="Matt Kayrish" userId="86b0ed96aac4a264" providerId="LiveId" clId="{C8FD4232-0D47-4A90-A7AA-25A0AB2290F6}" dt="2020-05-12T17:16:26.821" v="1287" actId="1076"/>
          <ac:spMkLst>
            <pc:docMk/>
            <pc:sldMk cId="2565388800" sldId="849"/>
            <ac:spMk id="9" creationId="{C95F3512-69D6-418A-9BAE-1AD81A736A7E}"/>
          </ac:spMkLst>
        </pc:spChg>
        <pc:spChg chg="add mod">
          <ac:chgData name="Matt Kayrish" userId="86b0ed96aac4a264" providerId="LiveId" clId="{C8FD4232-0D47-4A90-A7AA-25A0AB2290F6}" dt="2020-05-12T17:16:33.358" v="1296" actId="20577"/>
          <ac:spMkLst>
            <pc:docMk/>
            <pc:sldMk cId="2565388800" sldId="849"/>
            <ac:spMk id="10" creationId="{01AD8F6D-C6EB-4ED7-A06C-375A3B1A3A11}"/>
          </ac:spMkLst>
        </pc:spChg>
        <pc:spChg chg="add mod">
          <ac:chgData name="Matt Kayrish" userId="86b0ed96aac4a264" providerId="LiveId" clId="{C8FD4232-0D47-4A90-A7AA-25A0AB2290F6}" dt="2020-05-12T17:16:58.396" v="1305" actId="1038"/>
          <ac:spMkLst>
            <pc:docMk/>
            <pc:sldMk cId="2565388800" sldId="849"/>
            <ac:spMk id="11" creationId="{283F8555-1555-4C5C-B1CC-E840C0C80ECA}"/>
          </ac:spMkLst>
        </pc:spChg>
        <pc:spChg chg="add mod">
          <ac:chgData name="Matt Kayrish" userId="86b0ed96aac4a264" providerId="LiveId" clId="{C8FD4232-0D47-4A90-A7AA-25A0AB2290F6}" dt="2020-05-12T17:17:31.937" v="1353" actId="6549"/>
          <ac:spMkLst>
            <pc:docMk/>
            <pc:sldMk cId="2565388800" sldId="849"/>
            <ac:spMk id="12" creationId="{9D35B2C3-EE9D-4E5E-B096-71F53AF8AB58}"/>
          </ac:spMkLst>
        </pc:spChg>
        <pc:spChg chg="add mod">
          <ac:chgData name="Matt Kayrish" userId="86b0ed96aac4a264" providerId="LiveId" clId="{C8FD4232-0D47-4A90-A7AA-25A0AB2290F6}" dt="2020-05-12T17:17:21.455" v="1317" actId="1076"/>
          <ac:spMkLst>
            <pc:docMk/>
            <pc:sldMk cId="2565388800" sldId="849"/>
            <ac:spMk id="13" creationId="{BBADB96E-6A40-4E8D-BA61-38217E999758}"/>
          </ac:spMkLst>
        </pc:spChg>
        <pc:spChg chg="add mod">
          <ac:chgData name="Matt Kayrish" userId="86b0ed96aac4a264" providerId="LiveId" clId="{C8FD4232-0D47-4A90-A7AA-25A0AB2290F6}" dt="2020-05-12T17:17:21.455" v="1317" actId="1076"/>
          <ac:spMkLst>
            <pc:docMk/>
            <pc:sldMk cId="2565388800" sldId="849"/>
            <ac:spMk id="14" creationId="{26E1A545-8E6E-4F4E-B191-B5EA613185F2}"/>
          </ac:spMkLst>
        </pc:spChg>
        <pc:picChg chg="add mod">
          <ac:chgData name="Matt Kayrish" userId="86b0ed96aac4a264" providerId="LiveId" clId="{C8FD4232-0D47-4A90-A7AA-25A0AB2290F6}" dt="2020-05-12T17:15:07.981" v="1255" actId="1035"/>
          <ac:picMkLst>
            <pc:docMk/>
            <pc:sldMk cId="2565388800" sldId="849"/>
            <ac:picMk id="3" creationId="{A781155D-CC52-40B0-BF9E-4EF7E9BCAB92}"/>
          </ac:picMkLst>
        </pc:picChg>
        <pc:picChg chg="del">
          <ac:chgData name="Matt Kayrish" userId="86b0ed96aac4a264" providerId="LiveId" clId="{C8FD4232-0D47-4A90-A7AA-25A0AB2290F6}" dt="2020-05-12T17:07:38.470" v="1232" actId="478"/>
          <ac:picMkLst>
            <pc:docMk/>
            <pc:sldMk cId="2565388800" sldId="849"/>
            <ac:picMk id="4" creationId="{0FD3C0B4-2E4A-472D-A7A9-84C01C25C545}"/>
          </ac:picMkLst>
        </pc:picChg>
      </pc:sldChg>
      <pc:sldChg chg="add del">
        <pc:chgData name="Matt Kayrish" userId="86b0ed96aac4a264" providerId="LiveId" clId="{C8FD4232-0D47-4A90-A7AA-25A0AB2290F6}" dt="2020-05-12T17:07:39.648" v="1233" actId="47"/>
        <pc:sldMkLst>
          <pc:docMk/>
          <pc:sldMk cId="260335397" sldId="850"/>
        </pc:sldMkLst>
      </pc:sldChg>
      <pc:sldChg chg="addSp delSp modSp add mod">
        <pc:chgData name="Matt Kayrish" userId="86b0ed96aac4a264" providerId="LiveId" clId="{C8FD4232-0D47-4A90-A7AA-25A0AB2290F6}" dt="2020-05-12T17:20:50.300" v="1696" actId="478"/>
        <pc:sldMkLst>
          <pc:docMk/>
          <pc:sldMk cId="1493912016" sldId="850"/>
        </pc:sldMkLst>
        <pc:spChg chg="mod">
          <ac:chgData name="Matt Kayrish" userId="86b0ed96aac4a264" providerId="LiveId" clId="{C8FD4232-0D47-4A90-A7AA-25A0AB2290F6}" dt="2020-05-12T17:18:58.309" v="1477" actId="14100"/>
          <ac:spMkLst>
            <pc:docMk/>
            <pc:sldMk cId="1493912016" sldId="850"/>
            <ac:spMk id="5" creationId="{17B1D41B-8F7A-40B6-9501-5E9157666DCC}"/>
          </ac:spMkLst>
        </pc:spChg>
        <pc:spChg chg="mod">
          <ac:chgData name="Matt Kayrish" userId="86b0ed96aac4a264" providerId="LiveId" clId="{C8FD4232-0D47-4A90-A7AA-25A0AB2290F6}" dt="2020-05-12T17:19:11.357" v="1511" actId="20577"/>
          <ac:spMkLst>
            <pc:docMk/>
            <pc:sldMk cId="1493912016" sldId="850"/>
            <ac:spMk id="6" creationId="{6249E7EA-2EFC-43FC-90E5-83B79F8066AA}"/>
          </ac:spMkLst>
        </pc:spChg>
        <pc:spChg chg="mod">
          <ac:chgData name="Matt Kayrish" userId="86b0ed96aac4a264" providerId="LiveId" clId="{C8FD4232-0D47-4A90-A7AA-25A0AB2290F6}" dt="2020-05-12T17:17:46.957" v="1387" actId="1038"/>
          <ac:spMkLst>
            <pc:docMk/>
            <pc:sldMk cId="1493912016" sldId="850"/>
            <ac:spMk id="8" creationId="{D662E81F-128F-4F6D-B48A-97732E4ED581}"/>
          </ac:spMkLst>
        </pc:spChg>
        <pc:spChg chg="mod">
          <ac:chgData name="Matt Kayrish" userId="86b0ed96aac4a264" providerId="LiveId" clId="{C8FD4232-0D47-4A90-A7AA-25A0AB2290F6}" dt="2020-05-12T17:20:13.323" v="1615" actId="14100"/>
          <ac:spMkLst>
            <pc:docMk/>
            <pc:sldMk cId="1493912016" sldId="850"/>
            <ac:spMk id="9" creationId="{C95F3512-69D6-418A-9BAE-1AD81A736A7E}"/>
          </ac:spMkLst>
        </pc:spChg>
        <pc:spChg chg="mod">
          <ac:chgData name="Matt Kayrish" userId="86b0ed96aac4a264" providerId="LiveId" clId="{C8FD4232-0D47-4A90-A7AA-25A0AB2290F6}" dt="2020-05-12T17:20:46.313" v="1693" actId="1076"/>
          <ac:spMkLst>
            <pc:docMk/>
            <pc:sldMk cId="1493912016" sldId="850"/>
            <ac:spMk id="10" creationId="{01AD8F6D-C6EB-4ED7-A06C-375A3B1A3A11}"/>
          </ac:spMkLst>
        </pc:spChg>
        <pc:spChg chg="mod">
          <ac:chgData name="Matt Kayrish" userId="86b0ed96aac4a264" providerId="LiveId" clId="{C8FD4232-0D47-4A90-A7AA-25A0AB2290F6}" dt="2020-05-12T17:18:37.721" v="1442" actId="14100"/>
          <ac:spMkLst>
            <pc:docMk/>
            <pc:sldMk cId="1493912016" sldId="850"/>
            <ac:spMk id="11" creationId="{283F8555-1555-4C5C-B1CC-E840C0C80ECA}"/>
          </ac:spMkLst>
        </pc:spChg>
        <pc:spChg chg="mod">
          <ac:chgData name="Matt Kayrish" userId="86b0ed96aac4a264" providerId="LiveId" clId="{C8FD4232-0D47-4A90-A7AA-25A0AB2290F6}" dt="2020-05-12T17:18:46.703" v="1475" actId="20577"/>
          <ac:spMkLst>
            <pc:docMk/>
            <pc:sldMk cId="1493912016" sldId="850"/>
            <ac:spMk id="12" creationId="{9D35B2C3-EE9D-4E5E-B096-71F53AF8AB58}"/>
          </ac:spMkLst>
        </pc:spChg>
        <pc:spChg chg="del mod">
          <ac:chgData name="Matt Kayrish" userId="86b0ed96aac4a264" providerId="LiveId" clId="{C8FD4232-0D47-4A90-A7AA-25A0AB2290F6}" dt="2020-05-12T17:20:49.356" v="1695" actId="478"/>
          <ac:spMkLst>
            <pc:docMk/>
            <pc:sldMk cId="1493912016" sldId="850"/>
            <ac:spMk id="13" creationId="{BBADB96E-6A40-4E8D-BA61-38217E999758}"/>
          </ac:spMkLst>
        </pc:spChg>
        <pc:spChg chg="del mod">
          <ac:chgData name="Matt Kayrish" userId="86b0ed96aac4a264" providerId="LiveId" clId="{C8FD4232-0D47-4A90-A7AA-25A0AB2290F6}" dt="2020-05-12T17:20:50.300" v="1696" actId="478"/>
          <ac:spMkLst>
            <pc:docMk/>
            <pc:sldMk cId="1493912016" sldId="850"/>
            <ac:spMk id="14" creationId="{26E1A545-8E6E-4F4E-B191-B5EA613185F2}"/>
          </ac:spMkLst>
        </pc:spChg>
        <pc:spChg chg="add mod">
          <ac:chgData name="Matt Kayrish" userId="86b0ed96aac4a264" providerId="LiveId" clId="{C8FD4232-0D47-4A90-A7AA-25A0AB2290F6}" dt="2020-05-12T17:19:19.554" v="1514" actId="14100"/>
          <ac:spMkLst>
            <pc:docMk/>
            <pc:sldMk cId="1493912016" sldId="850"/>
            <ac:spMk id="15" creationId="{D8FD6922-A450-406C-B32F-06BB28EFE781}"/>
          </ac:spMkLst>
        </pc:spChg>
        <pc:spChg chg="add mod">
          <ac:chgData name="Matt Kayrish" userId="86b0ed96aac4a264" providerId="LiveId" clId="{C8FD4232-0D47-4A90-A7AA-25A0AB2290F6}" dt="2020-05-12T17:19:55.638" v="1611" actId="1076"/>
          <ac:spMkLst>
            <pc:docMk/>
            <pc:sldMk cId="1493912016" sldId="850"/>
            <ac:spMk id="16" creationId="{E60633F0-81B4-4113-B606-08F23671F964}"/>
          </ac:spMkLst>
        </pc:spChg>
        <pc:picChg chg="del">
          <ac:chgData name="Matt Kayrish" userId="86b0ed96aac4a264" providerId="LiveId" clId="{C8FD4232-0D47-4A90-A7AA-25A0AB2290F6}" dt="2020-05-12T17:17:40.546" v="1355" actId="478"/>
          <ac:picMkLst>
            <pc:docMk/>
            <pc:sldMk cId="1493912016" sldId="850"/>
            <ac:picMk id="3" creationId="{A781155D-CC52-40B0-BF9E-4EF7E9BCAB92}"/>
          </ac:picMkLst>
        </pc:picChg>
        <pc:picChg chg="add mod">
          <ac:chgData name="Matt Kayrish" userId="86b0ed96aac4a264" providerId="LiveId" clId="{C8FD4232-0D47-4A90-A7AA-25A0AB2290F6}" dt="2020-05-12T17:18:27.159" v="1440" actId="14100"/>
          <ac:picMkLst>
            <pc:docMk/>
            <pc:sldMk cId="1493912016" sldId="850"/>
            <ac:picMk id="4" creationId="{27D1BE7C-B95B-44C0-A70D-0AF5EF79D9CA}"/>
          </ac:picMkLst>
        </pc:picChg>
      </pc:sldChg>
      <pc:sldChg chg="addSp delSp modSp add mod">
        <pc:chgData name="Matt Kayrish" userId="86b0ed96aac4a264" providerId="LiveId" clId="{C8FD4232-0D47-4A90-A7AA-25A0AB2290F6}" dt="2020-05-12T17:50:39.436" v="3407" actId="14100"/>
        <pc:sldMkLst>
          <pc:docMk/>
          <pc:sldMk cId="1461155567" sldId="851"/>
        </pc:sldMkLst>
        <pc:spChg chg="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5" creationId="{17B1D41B-8F7A-40B6-9501-5E9157666DCC}"/>
          </ac:spMkLst>
        </pc:spChg>
        <pc:spChg chg="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6" creationId="{6249E7EA-2EFC-43FC-90E5-83B79F8066AA}"/>
          </ac:spMkLst>
        </pc:spChg>
        <pc:spChg chg="del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7" creationId="{00000000-0000-0000-0000-000000000000}"/>
          </ac:spMkLst>
        </pc:spChg>
        <pc:spChg chg="del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8" creationId="{D662E81F-128F-4F6D-B48A-97732E4ED581}"/>
          </ac:spMkLst>
        </pc:spChg>
        <pc:spChg chg="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9" creationId="{C95F3512-69D6-418A-9BAE-1AD81A736A7E}"/>
          </ac:spMkLst>
        </pc:spChg>
        <pc:spChg chg="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10" creationId="{01AD8F6D-C6EB-4ED7-A06C-375A3B1A3A11}"/>
          </ac:spMkLst>
        </pc:spChg>
        <pc:spChg chg="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11" creationId="{283F8555-1555-4C5C-B1CC-E840C0C80ECA}"/>
          </ac:spMkLst>
        </pc:spChg>
        <pc:spChg chg="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12" creationId="{9D35B2C3-EE9D-4E5E-B096-71F53AF8AB58}"/>
          </ac:spMkLst>
        </pc:spChg>
        <pc:spChg chg="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15" creationId="{D8FD6922-A450-406C-B32F-06BB28EFE781}"/>
          </ac:spMkLst>
        </pc:spChg>
        <pc:spChg chg="del mod">
          <ac:chgData name="Matt Kayrish" userId="86b0ed96aac4a264" providerId="LiveId" clId="{C8FD4232-0D47-4A90-A7AA-25A0AB2290F6}" dt="2020-05-12T17:25:40.900" v="1980" actId="478"/>
          <ac:spMkLst>
            <pc:docMk/>
            <pc:sldMk cId="1461155567" sldId="851"/>
            <ac:spMk id="16" creationId="{E60633F0-81B4-4113-B606-08F23671F964}"/>
          </ac:spMkLst>
        </pc:spChg>
        <pc:spChg chg="add 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17" creationId="{B6EDA167-5D30-4A8E-93D5-316FB576C557}"/>
          </ac:spMkLst>
        </pc:spChg>
        <pc:spChg chg="add 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18" creationId="{C5A25DB5-D0E2-462A-9586-881B3712B109}"/>
          </ac:spMkLst>
        </pc:spChg>
        <pc:spChg chg="add 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19" creationId="{3EBE39B3-7E34-4233-98A9-79CDA9EAE444}"/>
          </ac:spMkLst>
        </pc:spChg>
        <pc:spChg chg="add 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20" creationId="{05D922BE-8ECB-4FD0-ABA9-3B1C5FDA3D24}"/>
          </ac:spMkLst>
        </pc:spChg>
        <pc:spChg chg="add 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21" creationId="{83BD99F2-DF5F-4BDF-8B5A-95AD52CC3101}"/>
          </ac:spMkLst>
        </pc:spChg>
        <pc:spChg chg="add del mod">
          <ac:chgData name="Matt Kayrish" userId="86b0ed96aac4a264" providerId="LiveId" clId="{C8FD4232-0D47-4A90-A7AA-25A0AB2290F6}" dt="2020-05-12T17:49:12.210" v="3397" actId="478"/>
          <ac:spMkLst>
            <pc:docMk/>
            <pc:sldMk cId="1461155567" sldId="851"/>
            <ac:spMk id="22" creationId="{C0F859E6-C255-4E50-9A0E-3924E3AFC052}"/>
          </ac:spMkLst>
        </pc:spChg>
        <pc:picChg chg="add mod ord">
          <ac:chgData name="Matt Kayrish" userId="86b0ed96aac4a264" providerId="LiveId" clId="{C8FD4232-0D47-4A90-A7AA-25A0AB2290F6}" dt="2020-05-12T17:23:13.705" v="1762" actId="167"/>
          <ac:picMkLst>
            <pc:docMk/>
            <pc:sldMk cId="1461155567" sldId="851"/>
            <ac:picMk id="3" creationId="{E0A46CB1-517B-47E0-B455-6D78C5D4F3FB}"/>
          </ac:picMkLst>
        </pc:picChg>
        <pc:picChg chg="del">
          <ac:chgData name="Matt Kayrish" userId="86b0ed96aac4a264" providerId="LiveId" clId="{C8FD4232-0D47-4A90-A7AA-25A0AB2290F6}" dt="2020-05-12T17:20:57.483" v="1698" actId="478"/>
          <ac:picMkLst>
            <pc:docMk/>
            <pc:sldMk cId="1461155567" sldId="851"/>
            <ac:picMk id="4" creationId="{27D1BE7C-B95B-44C0-A70D-0AF5EF79D9CA}"/>
          </ac:picMkLst>
        </pc:picChg>
        <pc:picChg chg="add mod ord">
          <ac:chgData name="Matt Kayrish" userId="86b0ed96aac4a264" providerId="LiveId" clId="{C8FD4232-0D47-4A90-A7AA-25A0AB2290F6}" dt="2020-05-12T17:23:16.510" v="1763" actId="167"/>
          <ac:picMkLst>
            <pc:docMk/>
            <pc:sldMk cId="1461155567" sldId="851"/>
            <ac:picMk id="13" creationId="{2AA69BB2-4E06-4472-A242-3B3342A7D0B0}"/>
          </ac:picMkLst>
        </pc:picChg>
        <pc:picChg chg="add mod">
          <ac:chgData name="Matt Kayrish" userId="86b0ed96aac4a264" providerId="LiveId" clId="{C8FD4232-0D47-4A90-A7AA-25A0AB2290F6}" dt="2020-05-12T17:50:36.882" v="3406" actId="14100"/>
          <ac:picMkLst>
            <pc:docMk/>
            <pc:sldMk cId="1461155567" sldId="851"/>
            <ac:picMk id="14" creationId="{1A2136DB-01E6-4C1D-B769-146DE4AFD7FC}"/>
          </ac:picMkLst>
        </pc:picChg>
        <pc:picChg chg="add mod">
          <ac:chgData name="Matt Kayrish" userId="86b0ed96aac4a264" providerId="LiveId" clId="{C8FD4232-0D47-4A90-A7AA-25A0AB2290F6}" dt="2020-05-12T17:50:39.436" v="3407" actId="14100"/>
          <ac:picMkLst>
            <pc:docMk/>
            <pc:sldMk cId="1461155567" sldId="851"/>
            <ac:picMk id="23" creationId="{2F28E760-362F-48CF-954A-4D739D49A011}"/>
          </ac:picMkLst>
        </pc:picChg>
      </pc:sldChg>
      <pc:sldChg chg="addSp delSp modSp add mod">
        <pc:chgData name="Matt Kayrish" userId="86b0ed96aac4a264" providerId="LiveId" clId="{C8FD4232-0D47-4A90-A7AA-25A0AB2290F6}" dt="2020-05-12T17:27:09.776" v="2066" actId="1076"/>
        <pc:sldMkLst>
          <pc:docMk/>
          <pc:sldMk cId="2944724295" sldId="852"/>
        </pc:sldMkLst>
        <pc:spChg chg="del">
          <ac:chgData name="Matt Kayrish" userId="86b0ed96aac4a264" providerId="LiveId" clId="{C8FD4232-0D47-4A90-A7AA-25A0AB2290F6}" dt="2020-05-12T17:26:33.642" v="1984" actId="478"/>
          <ac:spMkLst>
            <pc:docMk/>
            <pc:sldMk cId="2944724295" sldId="852"/>
            <ac:spMk id="5" creationId="{17B1D41B-8F7A-40B6-9501-5E9157666DCC}"/>
          </ac:spMkLst>
        </pc:spChg>
        <pc:spChg chg="del">
          <ac:chgData name="Matt Kayrish" userId="86b0ed96aac4a264" providerId="LiveId" clId="{C8FD4232-0D47-4A90-A7AA-25A0AB2290F6}" dt="2020-05-12T17:26:33.642" v="1984" actId="478"/>
          <ac:spMkLst>
            <pc:docMk/>
            <pc:sldMk cId="2944724295" sldId="852"/>
            <ac:spMk id="6" creationId="{6249E7EA-2EFC-43FC-90E5-83B79F8066AA}"/>
          </ac:spMkLst>
        </pc:spChg>
        <pc:spChg chg="del">
          <ac:chgData name="Matt Kayrish" userId="86b0ed96aac4a264" providerId="LiveId" clId="{C8FD4232-0D47-4A90-A7AA-25A0AB2290F6}" dt="2020-05-12T17:26:33.642" v="1984" actId="478"/>
          <ac:spMkLst>
            <pc:docMk/>
            <pc:sldMk cId="2944724295" sldId="852"/>
            <ac:spMk id="9" creationId="{C95F3512-69D6-418A-9BAE-1AD81A736A7E}"/>
          </ac:spMkLst>
        </pc:spChg>
        <pc:spChg chg="del">
          <ac:chgData name="Matt Kayrish" userId="86b0ed96aac4a264" providerId="LiveId" clId="{C8FD4232-0D47-4A90-A7AA-25A0AB2290F6}" dt="2020-05-12T17:26:33.642" v="1984" actId="478"/>
          <ac:spMkLst>
            <pc:docMk/>
            <pc:sldMk cId="2944724295" sldId="852"/>
            <ac:spMk id="10" creationId="{01AD8F6D-C6EB-4ED7-A06C-375A3B1A3A11}"/>
          </ac:spMkLst>
        </pc:spChg>
        <pc:spChg chg="mod">
          <ac:chgData name="Matt Kayrish" userId="86b0ed96aac4a264" providerId="LiveId" clId="{C8FD4232-0D47-4A90-A7AA-25A0AB2290F6}" dt="2020-05-12T17:26:44.012" v="1987" actId="14100"/>
          <ac:spMkLst>
            <pc:docMk/>
            <pc:sldMk cId="2944724295" sldId="852"/>
            <ac:spMk id="11" creationId="{283F8555-1555-4C5C-B1CC-E840C0C80ECA}"/>
          </ac:spMkLst>
        </pc:spChg>
        <pc:spChg chg="mod">
          <ac:chgData name="Matt Kayrish" userId="86b0ed96aac4a264" providerId="LiveId" clId="{C8FD4232-0D47-4A90-A7AA-25A0AB2290F6}" dt="2020-05-12T17:27:09.776" v="2066" actId="1076"/>
          <ac:spMkLst>
            <pc:docMk/>
            <pc:sldMk cId="2944724295" sldId="852"/>
            <ac:spMk id="12" creationId="{9D35B2C3-EE9D-4E5E-B096-71F53AF8AB58}"/>
          </ac:spMkLst>
        </pc:spChg>
        <pc:spChg chg="del">
          <ac:chgData name="Matt Kayrish" userId="86b0ed96aac4a264" providerId="LiveId" clId="{C8FD4232-0D47-4A90-A7AA-25A0AB2290F6}" dt="2020-05-12T17:26:33.642" v="1984" actId="478"/>
          <ac:spMkLst>
            <pc:docMk/>
            <pc:sldMk cId="2944724295" sldId="852"/>
            <ac:spMk id="15" creationId="{D8FD6922-A450-406C-B32F-06BB28EFE781}"/>
          </ac:spMkLst>
        </pc:spChg>
        <pc:spChg chg="del">
          <ac:chgData name="Matt Kayrish" userId="86b0ed96aac4a264" providerId="LiveId" clId="{C8FD4232-0D47-4A90-A7AA-25A0AB2290F6}" dt="2020-05-12T17:26:33.642" v="1984" actId="478"/>
          <ac:spMkLst>
            <pc:docMk/>
            <pc:sldMk cId="2944724295" sldId="852"/>
            <ac:spMk id="16" creationId="{E60633F0-81B4-4113-B606-08F23671F964}"/>
          </ac:spMkLst>
        </pc:spChg>
        <pc:picChg chg="add mod ord">
          <ac:chgData name="Matt Kayrish" userId="86b0ed96aac4a264" providerId="LiveId" clId="{C8FD4232-0D47-4A90-A7AA-25A0AB2290F6}" dt="2020-05-12T17:26:40.730" v="1986" actId="167"/>
          <ac:picMkLst>
            <pc:docMk/>
            <pc:sldMk cId="2944724295" sldId="852"/>
            <ac:picMk id="3" creationId="{18225EF5-C49D-4883-8AEB-B9A5D4BE7DFD}"/>
          </ac:picMkLst>
        </pc:picChg>
      </pc:sldChg>
      <pc:sldChg chg="addSp delSp modSp add mod">
        <pc:chgData name="Matt Kayrish" userId="86b0ed96aac4a264" providerId="LiveId" clId="{C8FD4232-0D47-4A90-A7AA-25A0AB2290F6}" dt="2020-05-12T17:58:43.659" v="3517" actId="1076"/>
        <pc:sldMkLst>
          <pc:docMk/>
          <pc:sldMk cId="343972933" sldId="853"/>
        </pc:sldMkLst>
        <pc:spChg chg="del">
          <ac:chgData name="Matt Kayrish" userId="86b0ed96aac4a264" providerId="LiveId" clId="{C8FD4232-0D47-4A90-A7AA-25A0AB2290F6}" dt="2020-05-12T17:28:48.501" v="2078" actId="478"/>
          <ac:spMkLst>
            <pc:docMk/>
            <pc:sldMk cId="343972933" sldId="853"/>
            <ac:spMk id="5" creationId="{17B1D41B-8F7A-40B6-9501-5E9157666DCC}"/>
          </ac:spMkLst>
        </pc:spChg>
        <pc:spChg chg="del">
          <ac:chgData name="Matt Kayrish" userId="86b0ed96aac4a264" providerId="LiveId" clId="{C8FD4232-0D47-4A90-A7AA-25A0AB2290F6}" dt="2020-05-12T17:28:51.595" v="2081" actId="478"/>
          <ac:spMkLst>
            <pc:docMk/>
            <pc:sldMk cId="343972933" sldId="853"/>
            <ac:spMk id="6" creationId="{6249E7EA-2EFC-43FC-90E5-83B79F8066AA}"/>
          </ac:spMkLst>
        </pc:spChg>
        <pc:spChg chg="del">
          <ac:chgData name="Matt Kayrish" userId="86b0ed96aac4a264" providerId="LiveId" clId="{C8FD4232-0D47-4A90-A7AA-25A0AB2290F6}" dt="2020-05-12T17:28:46.667" v="2076" actId="478"/>
          <ac:spMkLst>
            <pc:docMk/>
            <pc:sldMk cId="343972933" sldId="853"/>
            <ac:spMk id="9" creationId="{C95F3512-69D6-418A-9BAE-1AD81A736A7E}"/>
          </ac:spMkLst>
        </pc:spChg>
        <pc:spChg chg="del">
          <ac:chgData name="Matt Kayrish" userId="86b0ed96aac4a264" providerId="LiveId" clId="{C8FD4232-0D47-4A90-A7AA-25A0AB2290F6}" dt="2020-05-12T17:28:54.827" v="2084" actId="478"/>
          <ac:spMkLst>
            <pc:docMk/>
            <pc:sldMk cId="343972933" sldId="853"/>
            <ac:spMk id="10" creationId="{01AD8F6D-C6EB-4ED7-A06C-375A3B1A3A11}"/>
          </ac:spMkLst>
        </pc:spChg>
        <pc:spChg chg="del">
          <ac:chgData name="Matt Kayrish" userId="86b0ed96aac4a264" providerId="LiveId" clId="{C8FD4232-0D47-4A90-A7AA-25A0AB2290F6}" dt="2020-05-12T17:28:49.339" v="2079" actId="478"/>
          <ac:spMkLst>
            <pc:docMk/>
            <pc:sldMk cId="343972933" sldId="853"/>
            <ac:spMk id="11" creationId="{283F8555-1555-4C5C-B1CC-E840C0C80ECA}"/>
          </ac:spMkLst>
        </pc:spChg>
        <pc:spChg chg="del">
          <ac:chgData name="Matt Kayrish" userId="86b0ed96aac4a264" providerId="LiveId" clId="{C8FD4232-0D47-4A90-A7AA-25A0AB2290F6}" dt="2020-05-12T17:28:50.538" v="2080" actId="478"/>
          <ac:spMkLst>
            <pc:docMk/>
            <pc:sldMk cId="343972933" sldId="853"/>
            <ac:spMk id="12" creationId="{9D35B2C3-EE9D-4E5E-B096-71F53AF8AB58}"/>
          </ac:spMkLst>
        </pc:spChg>
        <pc:spChg chg="del">
          <ac:chgData name="Matt Kayrish" userId="86b0ed96aac4a264" providerId="LiveId" clId="{C8FD4232-0D47-4A90-A7AA-25A0AB2290F6}" dt="2020-05-12T17:28:47.743" v="2077" actId="478"/>
          <ac:spMkLst>
            <pc:docMk/>
            <pc:sldMk cId="343972933" sldId="853"/>
            <ac:spMk id="15" creationId="{D8FD6922-A450-406C-B32F-06BB28EFE781}"/>
          </ac:spMkLst>
        </pc:spChg>
        <pc:spChg chg="del">
          <ac:chgData name="Matt Kayrish" userId="86b0ed96aac4a264" providerId="LiveId" clId="{C8FD4232-0D47-4A90-A7AA-25A0AB2290F6}" dt="2020-05-12T17:28:52.524" v="2082" actId="478"/>
          <ac:spMkLst>
            <pc:docMk/>
            <pc:sldMk cId="343972933" sldId="853"/>
            <ac:spMk id="16" creationId="{E60633F0-81B4-4113-B606-08F23671F964}"/>
          </ac:spMkLst>
        </pc:spChg>
        <pc:spChg chg="add mod">
          <ac:chgData name="Matt Kayrish" userId="86b0ed96aac4a264" providerId="LiveId" clId="{C8FD4232-0D47-4A90-A7AA-25A0AB2290F6}" dt="2020-05-12T17:28:38.911" v="2075"/>
          <ac:spMkLst>
            <pc:docMk/>
            <pc:sldMk cId="343972933" sldId="853"/>
            <ac:spMk id="17" creationId="{1DEF4E8E-D65B-4264-9BD5-C9DBD1CEDAD4}"/>
          </ac:spMkLst>
        </pc:spChg>
        <pc:spChg chg="add del mod">
          <ac:chgData name="Matt Kayrish" userId="86b0ed96aac4a264" providerId="LiveId" clId="{C8FD4232-0D47-4A90-A7AA-25A0AB2290F6}" dt="2020-05-12T17:28:53.779" v="2083" actId="478"/>
          <ac:spMkLst>
            <pc:docMk/>
            <pc:sldMk cId="343972933" sldId="853"/>
            <ac:spMk id="18" creationId="{EC05C745-7F30-43C8-9A96-AA1B747096D8}"/>
          </ac:spMkLst>
        </pc:spChg>
        <pc:spChg chg="add mod">
          <ac:chgData name="Matt Kayrish" userId="86b0ed96aac4a264" providerId="LiveId" clId="{C8FD4232-0D47-4A90-A7AA-25A0AB2290F6}" dt="2020-05-12T17:58:40.938" v="3516" actId="1037"/>
          <ac:spMkLst>
            <pc:docMk/>
            <pc:sldMk cId="343972933" sldId="853"/>
            <ac:spMk id="19" creationId="{65A22F03-83D8-41DB-9083-375BE406EC97}"/>
          </ac:spMkLst>
        </pc:spChg>
        <pc:spChg chg="add mod">
          <ac:chgData name="Matt Kayrish" userId="86b0ed96aac4a264" providerId="LiveId" clId="{C8FD4232-0D47-4A90-A7AA-25A0AB2290F6}" dt="2020-05-12T17:28:38.911" v="2075"/>
          <ac:spMkLst>
            <pc:docMk/>
            <pc:sldMk cId="343972933" sldId="853"/>
            <ac:spMk id="20" creationId="{E005B250-6EBC-412C-9EA3-DF67C6A9641C}"/>
          </ac:spMkLst>
        </pc:spChg>
        <pc:spChg chg="add mod">
          <ac:chgData name="Matt Kayrish" userId="86b0ed96aac4a264" providerId="LiveId" clId="{C8FD4232-0D47-4A90-A7AA-25A0AB2290F6}" dt="2020-05-12T17:28:38.911" v="2075"/>
          <ac:spMkLst>
            <pc:docMk/>
            <pc:sldMk cId="343972933" sldId="853"/>
            <ac:spMk id="21" creationId="{E5BAFC10-68E0-4CA4-8E63-D130D3ECF42C}"/>
          </ac:spMkLst>
        </pc:spChg>
        <pc:spChg chg="add mod">
          <ac:chgData name="Matt Kayrish" userId="86b0ed96aac4a264" providerId="LiveId" clId="{C8FD4232-0D47-4A90-A7AA-25A0AB2290F6}" dt="2020-05-12T17:28:38.911" v="2075"/>
          <ac:spMkLst>
            <pc:docMk/>
            <pc:sldMk cId="343972933" sldId="853"/>
            <ac:spMk id="22" creationId="{CC8A965D-61C3-4EB0-A8C4-25751816C286}"/>
          </ac:spMkLst>
        </pc:spChg>
        <pc:spChg chg="add mod">
          <ac:chgData name="Matt Kayrish" userId="86b0ed96aac4a264" providerId="LiveId" clId="{C8FD4232-0D47-4A90-A7AA-25A0AB2290F6}" dt="2020-05-12T17:28:38.911" v="2075"/>
          <ac:spMkLst>
            <pc:docMk/>
            <pc:sldMk cId="343972933" sldId="853"/>
            <ac:spMk id="23" creationId="{CC78FB75-FA97-427F-8A35-9EFFACBC66C9}"/>
          </ac:spMkLst>
        </pc:spChg>
        <pc:spChg chg="add mod">
          <ac:chgData name="Matt Kayrish" userId="86b0ed96aac4a264" providerId="LiveId" clId="{C8FD4232-0D47-4A90-A7AA-25A0AB2290F6}" dt="2020-05-12T17:28:38.911" v="2075"/>
          <ac:spMkLst>
            <pc:docMk/>
            <pc:sldMk cId="343972933" sldId="853"/>
            <ac:spMk id="24" creationId="{06B7CF2D-FD94-4CDD-910A-335545E04DD6}"/>
          </ac:spMkLst>
        </pc:spChg>
        <pc:spChg chg="add mod">
          <ac:chgData name="Matt Kayrish" userId="86b0ed96aac4a264" providerId="LiveId" clId="{C8FD4232-0D47-4A90-A7AA-25A0AB2290F6}" dt="2020-05-12T17:58:43.659" v="3517" actId="1076"/>
          <ac:spMkLst>
            <pc:docMk/>
            <pc:sldMk cId="343972933" sldId="853"/>
            <ac:spMk id="25" creationId="{4C965CD2-5F52-4B64-B728-B74603B20709}"/>
          </ac:spMkLst>
        </pc:spChg>
        <pc:picChg chg="add mod">
          <ac:chgData name="Matt Kayrish" userId="86b0ed96aac4a264" providerId="LiveId" clId="{C8FD4232-0D47-4A90-A7AA-25A0AB2290F6}" dt="2020-05-12T17:27:40.646" v="2069" actId="14100"/>
          <ac:picMkLst>
            <pc:docMk/>
            <pc:sldMk cId="343972933" sldId="853"/>
            <ac:picMk id="3" creationId="{CFBF6F87-E886-4CEA-932A-4852B10267FF}"/>
          </ac:picMkLst>
        </pc:picChg>
        <pc:picChg chg="add mod">
          <ac:chgData name="Matt Kayrish" userId="86b0ed96aac4a264" providerId="LiveId" clId="{C8FD4232-0D47-4A90-A7AA-25A0AB2290F6}" dt="2020-05-12T17:28:07.372" v="2073" actId="14100"/>
          <ac:picMkLst>
            <pc:docMk/>
            <pc:sldMk cId="343972933" sldId="853"/>
            <ac:picMk id="4" creationId="{6B09A2AD-DF9E-403F-B1E8-D1E4275180D5}"/>
          </ac:picMkLst>
        </pc:picChg>
      </pc:sldChg>
      <pc:sldChg chg="new del">
        <pc:chgData name="Matt Kayrish" userId="86b0ed96aac4a264" providerId="LiveId" clId="{C8FD4232-0D47-4A90-A7AA-25A0AB2290F6}" dt="2020-05-12T17:21:37.637" v="1744" actId="680"/>
        <pc:sldMkLst>
          <pc:docMk/>
          <pc:sldMk cId="2494127830" sldId="853"/>
        </pc:sldMkLst>
      </pc:sldChg>
      <pc:sldChg chg="addSp delSp modSp add mod">
        <pc:chgData name="Matt Kayrish" userId="86b0ed96aac4a264" providerId="LiveId" clId="{C8FD4232-0D47-4A90-A7AA-25A0AB2290F6}" dt="2020-05-12T17:30:33.711" v="2241" actId="1076"/>
        <pc:sldMkLst>
          <pc:docMk/>
          <pc:sldMk cId="1500535321" sldId="854"/>
        </pc:sldMkLst>
        <pc:spChg chg="del">
          <ac:chgData name="Matt Kayrish" userId="86b0ed96aac4a264" providerId="LiveId" clId="{C8FD4232-0D47-4A90-A7AA-25A0AB2290F6}" dt="2020-05-12T17:29:43.452" v="2090" actId="478"/>
          <ac:spMkLst>
            <pc:docMk/>
            <pc:sldMk cId="1500535321" sldId="854"/>
            <ac:spMk id="5" creationId="{17B1D41B-8F7A-40B6-9501-5E9157666DCC}"/>
          </ac:spMkLst>
        </pc:spChg>
        <pc:spChg chg="del">
          <ac:chgData name="Matt Kayrish" userId="86b0ed96aac4a264" providerId="LiveId" clId="{C8FD4232-0D47-4A90-A7AA-25A0AB2290F6}" dt="2020-05-12T17:29:48.954" v="2093" actId="478"/>
          <ac:spMkLst>
            <pc:docMk/>
            <pc:sldMk cId="1500535321" sldId="854"/>
            <ac:spMk id="6" creationId="{6249E7EA-2EFC-43FC-90E5-83B79F8066AA}"/>
          </ac:spMkLst>
        </pc:spChg>
        <pc:spChg chg="mod">
          <ac:chgData name="Matt Kayrish" userId="86b0ed96aac4a264" providerId="LiveId" clId="{C8FD4232-0D47-4A90-A7AA-25A0AB2290F6}" dt="2020-05-12T17:29:55.534" v="2096" actId="14100"/>
          <ac:spMkLst>
            <pc:docMk/>
            <pc:sldMk cId="1500535321" sldId="854"/>
            <ac:spMk id="9" creationId="{C95F3512-69D6-418A-9BAE-1AD81A736A7E}"/>
          </ac:spMkLst>
        </pc:spChg>
        <pc:spChg chg="mod">
          <ac:chgData name="Matt Kayrish" userId="86b0ed96aac4a264" providerId="LiveId" clId="{C8FD4232-0D47-4A90-A7AA-25A0AB2290F6}" dt="2020-05-12T17:30:33.711" v="2241" actId="1076"/>
          <ac:spMkLst>
            <pc:docMk/>
            <pc:sldMk cId="1500535321" sldId="854"/>
            <ac:spMk id="10" creationId="{01AD8F6D-C6EB-4ED7-A06C-375A3B1A3A11}"/>
          </ac:spMkLst>
        </pc:spChg>
        <pc:spChg chg="del">
          <ac:chgData name="Matt Kayrish" userId="86b0ed96aac4a264" providerId="LiveId" clId="{C8FD4232-0D47-4A90-A7AA-25A0AB2290F6}" dt="2020-05-12T17:29:42.458" v="2089" actId="478"/>
          <ac:spMkLst>
            <pc:docMk/>
            <pc:sldMk cId="1500535321" sldId="854"/>
            <ac:spMk id="11" creationId="{283F8555-1555-4C5C-B1CC-E840C0C80ECA}"/>
          </ac:spMkLst>
        </pc:spChg>
        <pc:spChg chg="del">
          <ac:chgData name="Matt Kayrish" userId="86b0ed96aac4a264" providerId="LiveId" clId="{C8FD4232-0D47-4A90-A7AA-25A0AB2290F6}" dt="2020-05-12T17:29:49.723" v="2094" actId="478"/>
          <ac:spMkLst>
            <pc:docMk/>
            <pc:sldMk cId="1500535321" sldId="854"/>
            <ac:spMk id="12" creationId="{9D35B2C3-EE9D-4E5E-B096-71F53AF8AB58}"/>
          </ac:spMkLst>
        </pc:spChg>
        <pc:spChg chg="del">
          <ac:chgData name="Matt Kayrish" userId="86b0ed96aac4a264" providerId="LiveId" clId="{C8FD4232-0D47-4A90-A7AA-25A0AB2290F6}" dt="2020-05-12T17:29:44.648" v="2091" actId="478"/>
          <ac:spMkLst>
            <pc:docMk/>
            <pc:sldMk cId="1500535321" sldId="854"/>
            <ac:spMk id="15" creationId="{D8FD6922-A450-406C-B32F-06BB28EFE781}"/>
          </ac:spMkLst>
        </pc:spChg>
        <pc:spChg chg="del">
          <ac:chgData name="Matt Kayrish" userId="86b0ed96aac4a264" providerId="LiveId" clId="{C8FD4232-0D47-4A90-A7AA-25A0AB2290F6}" dt="2020-05-12T17:29:47.810" v="2092" actId="478"/>
          <ac:spMkLst>
            <pc:docMk/>
            <pc:sldMk cId="1500535321" sldId="854"/>
            <ac:spMk id="16" creationId="{E60633F0-81B4-4113-B606-08F23671F964}"/>
          </ac:spMkLst>
        </pc:spChg>
        <pc:picChg chg="add mod ord">
          <ac:chgData name="Matt Kayrish" userId="86b0ed96aac4a264" providerId="LiveId" clId="{C8FD4232-0D47-4A90-A7AA-25A0AB2290F6}" dt="2020-05-12T17:29:37.709" v="2088" actId="167"/>
          <ac:picMkLst>
            <pc:docMk/>
            <pc:sldMk cId="1500535321" sldId="854"/>
            <ac:picMk id="3" creationId="{7E5975B4-C03F-42D1-BCC7-B7ED5DF55272}"/>
          </ac:picMkLst>
        </pc:picChg>
      </pc:sldChg>
      <pc:sldChg chg="addSp delSp modSp add mod">
        <pc:chgData name="Matt Kayrish" userId="86b0ed96aac4a264" providerId="LiveId" clId="{C8FD4232-0D47-4A90-A7AA-25A0AB2290F6}" dt="2020-05-12T18:24:51.096" v="4073" actId="6549"/>
        <pc:sldMkLst>
          <pc:docMk/>
          <pc:sldMk cId="2377993691" sldId="855"/>
        </pc:sldMkLst>
        <pc:spChg chg="mod">
          <ac:chgData name="Matt Kayrish" userId="86b0ed96aac4a264" providerId="LiveId" clId="{C8FD4232-0D47-4A90-A7AA-25A0AB2290F6}" dt="2020-05-12T17:32:09.527" v="2337" actId="14100"/>
          <ac:spMkLst>
            <pc:docMk/>
            <pc:sldMk cId="2377993691" sldId="855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12T18:24:04.418" v="4021" actId="14100"/>
          <ac:spMkLst>
            <pc:docMk/>
            <pc:sldMk cId="2377993691" sldId="855"/>
            <ac:spMk id="5" creationId="{17B1D41B-8F7A-40B6-9501-5E9157666DCC}"/>
          </ac:spMkLst>
        </pc:spChg>
        <pc:spChg chg="mod">
          <ac:chgData name="Matt Kayrish" userId="86b0ed96aac4a264" providerId="LiveId" clId="{C8FD4232-0D47-4A90-A7AA-25A0AB2290F6}" dt="2020-05-12T18:24:10.333" v="4029" actId="1035"/>
          <ac:spMkLst>
            <pc:docMk/>
            <pc:sldMk cId="2377993691" sldId="855"/>
            <ac:spMk id="6" creationId="{6249E7EA-2EFC-43FC-90E5-83B79F8066AA}"/>
          </ac:spMkLst>
        </pc:spChg>
        <pc:spChg chg="mod">
          <ac:chgData name="Matt Kayrish" userId="86b0ed96aac4a264" providerId="LiveId" clId="{C8FD4232-0D47-4A90-A7AA-25A0AB2290F6}" dt="2020-05-12T17:36:36.652" v="2731" actId="14100"/>
          <ac:spMkLst>
            <pc:docMk/>
            <pc:sldMk cId="2377993691" sldId="855"/>
            <ac:spMk id="9" creationId="{C95F3512-69D6-418A-9BAE-1AD81A736A7E}"/>
          </ac:spMkLst>
        </pc:spChg>
        <pc:spChg chg="mod">
          <ac:chgData name="Matt Kayrish" userId="86b0ed96aac4a264" providerId="LiveId" clId="{C8FD4232-0D47-4A90-A7AA-25A0AB2290F6}" dt="2020-05-12T17:36:54.141" v="2836" actId="1076"/>
          <ac:spMkLst>
            <pc:docMk/>
            <pc:sldMk cId="2377993691" sldId="855"/>
            <ac:spMk id="10" creationId="{01AD8F6D-C6EB-4ED7-A06C-375A3B1A3A11}"/>
          </ac:spMkLst>
        </pc:spChg>
        <pc:spChg chg="mod">
          <ac:chgData name="Matt Kayrish" userId="86b0ed96aac4a264" providerId="LiveId" clId="{C8FD4232-0D47-4A90-A7AA-25A0AB2290F6}" dt="2020-05-12T17:33:50.293" v="2571" actId="1037"/>
          <ac:spMkLst>
            <pc:docMk/>
            <pc:sldMk cId="2377993691" sldId="855"/>
            <ac:spMk id="11" creationId="{283F8555-1555-4C5C-B1CC-E840C0C80ECA}"/>
          </ac:spMkLst>
        </pc:spChg>
        <pc:spChg chg="mod">
          <ac:chgData name="Matt Kayrish" userId="86b0ed96aac4a264" providerId="LiveId" clId="{C8FD4232-0D47-4A90-A7AA-25A0AB2290F6}" dt="2020-05-12T17:33:56.548" v="2604" actId="1037"/>
          <ac:spMkLst>
            <pc:docMk/>
            <pc:sldMk cId="2377993691" sldId="855"/>
            <ac:spMk id="12" creationId="{9D35B2C3-EE9D-4E5E-B096-71F53AF8AB58}"/>
          </ac:spMkLst>
        </pc:spChg>
        <pc:spChg chg="del">
          <ac:chgData name="Matt Kayrish" userId="86b0ed96aac4a264" providerId="LiveId" clId="{C8FD4232-0D47-4A90-A7AA-25A0AB2290F6}" dt="2020-05-12T17:36:57.818" v="2838" actId="478"/>
          <ac:spMkLst>
            <pc:docMk/>
            <pc:sldMk cId="2377993691" sldId="855"/>
            <ac:spMk id="15" creationId="{D8FD6922-A450-406C-B32F-06BB28EFE781}"/>
          </ac:spMkLst>
        </pc:spChg>
        <pc:spChg chg="del">
          <ac:chgData name="Matt Kayrish" userId="86b0ed96aac4a264" providerId="LiveId" clId="{C8FD4232-0D47-4A90-A7AA-25A0AB2290F6}" dt="2020-05-12T17:36:56.546" v="2837" actId="478"/>
          <ac:spMkLst>
            <pc:docMk/>
            <pc:sldMk cId="2377993691" sldId="855"/>
            <ac:spMk id="16" creationId="{E60633F0-81B4-4113-B606-08F23671F964}"/>
          </ac:spMkLst>
        </pc:spChg>
        <pc:spChg chg="add mod">
          <ac:chgData name="Matt Kayrish" userId="86b0ed96aac4a264" providerId="LiveId" clId="{C8FD4232-0D47-4A90-A7AA-25A0AB2290F6}" dt="2020-05-12T18:24:30.751" v="4032" actId="14100"/>
          <ac:spMkLst>
            <pc:docMk/>
            <pc:sldMk cId="2377993691" sldId="855"/>
            <ac:spMk id="17" creationId="{C5A65FBE-8400-4B47-8D03-BA2C692451FE}"/>
          </ac:spMkLst>
        </pc:spChg>
        <pc:spChg chg="add mod">
          <ac:chgData name="Matt Kayrish" userId="86b0ed96aac4a264" providerId="LiveId" clId="{C8FD4232-0D47-4A90-A7AA-25A0AB2290F6}" dt="2020-05-12T18:24:51.096" v="4073" actId="6549"/>
          <ac:spMkLst>
            <pc:docMk/>
            <pc:sldMk cId="2377993691" sldId="855"/>
            <ac:spMk id="18" creationId="{72DD40B1-85C4-4EA0-803E-2B758C4F1C62}"/>
          </ac:spMkLst>
        </pc:spChg>
        <pc:picChg chg="add mod ord">
          <ac:chgData name="Matt Kayrish" userId="86b0ed96aac4a264" providerId="LiveId" clId="{C8FD4232-0D47-4A90-A7AA-25A0AB2290F6}" dt="2020-05-12T17:32:49.728" v="2416" actId="167"/>
          <ac:picMkLst>
            <pc:docMk/>
            <pc:sldMk cId="2377993691" sldId="855"/>
            <ac:picMk id="3" creationId="{EF04D03F-1946-4BF0-9CF2-918D51CF85D3}"/>
          </ac:picMkLst>
        </pc:picChg>
        <pc:picChg chg="add mod ord">
          <ac:chgData name="Matt Kayrish" userId="86b0ed96aac4a264" providerId="LiveId" clId="{C8FD4232-0D47-4A90-A7AA-25A0AB2290F6}" dt="2020-05-12T17:35:25.903" v="2607" actId="167"/>
          <ac:picMkLst>
            <pc:docMk/>
            <pc:sldMk cId="2377993691" sldId="855"/>
            <ac:picMk id="4" creationId="{7B4F606D-7230-4CFC-96D1-682161893BE3}"/>
          </ac:picMkLst>
        </pc:picChg>
      </pc:sldChg>
      <pc:sldChg chg="addSp delSp modSp add mod">
        <pc:chgData name="Matt Kayrish" userId="86b0ed96aac4a264" providerId="LiveId" clId="{C8FD4232-0D47-4A90-A7AA-25A0AB2290F6}" dt="2020-05-12T17:44:28.188" v="3313" actId="6549"/>
        <pc:sldMkLst>
          <pc:docMk/>
          <pc:sldMk cId="3556971705" sldId="856"/>
        </pc:sldMkLst>
        <pc:spChg chg="mod">
          <ac:chgData name="Matt Kayrish" userId="86b0ed96aac4a264" providerId="LiveId" clId="{C8FD4232-0D47-4A90-A7AA-25A0AB2290F6}" dt="2020-05-12T17:37:46.795" v="2919" actId="1035"/>
          <ac:spMkLst>
            <pc:docMk/>
            <pc:sldMk cId="3556971705" sldId="856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12T17:41:00.161" v="3002" actId="14100"/>
          <ac:spMkLst>
            <pc:docMk/>
            <pc:sldMk cId="3556971705" sldId="856"/>
            <ac:spMk id="5" creationId="{17B1D41B-8F7A-40B6-9501-5E9157666DCC}"/>
          </ac:spMkLst>
        </pc:spChg>
        <pc:spChg chg="mod">
          <ac:chgData name="Matt Kayrish" userId="86b0ed96aac4a264" providerId="LiveId" clId="{C8FD4232-0D47-4A90-A7AA-25A0AB2290F6}" dt="2020-05-12T17:44:28.188" v="3313" actId="6549"/>
          <ac:spMkLst>
            <pc:docMk/>
            <pc:sldMk cId="3556971705" sldId="856"/>
            <ac:spMk id="6" creationId="{6249E7EA-2EFC-43FC-90E5-83B79F8066AA}"/>
          </ac:spMkLst>
        </pc:spChg>
        <pc:spChg chg="del">
          <ac:chgData name="Matt Kayrish" userId="86b0ed96aac4a264" providerId="LiveId" clId="{C8FD4232-0D47-4A90-A7AA-25A0AB2290F6}" dt="2020-05-12T17:41:44.706" v="3092" actId="478"/>
          <ac:spMkLst>
            <pc:docMk/>
            <pc:sldMk cId="3556971705" sldId="856"/>
            <ac:spMk id="9" creationId="{C95F3512-69D6-418A-9BAE-1AD81A736A7E}"/>
          </ac:spMkLst>
        </pc:spChg>
        <pc:spChg chg="del">
          <ac:chgData name="Matt Kayrish" userId="86b0ed96aac4a264" providerId="LiveId" clId="{C8FD4232-0D47-4A90-A7AA-25A0AB2290F6}" dt="2020-05-12T17:41:46.040" v="3093" actId="478"/>
          <ac:spMkLst>
            <pc:docMk/>
            <pc:sldMk cId="3556971705" sldId="856"/>
            <ac:spMk id="10" creationId="{01AD8F6D-C6EB-4ED7-A06C-375A3B1A3A11}"/>
          </ac:spMkLst>
        </pc:spChg>
        <pc:spChg chg="mod">
          <ac:chgData name="Matt Kayrish" userId="86b0ed96aac4a264" providerId="LiveId" clId="{C8FD4232-0D47-4A90-A7AA-25A0AB2290F6}" dt="2020-05-12T17:40:32.124" v="2972" actId="1076"/>
          <ac:spMkLst>
            <pc:docMk/>
            <pc:sldMk cId="3556971705" sldId="856"/>
            <ac:spMk id="11" creationId="{283F8555-1555-4C5C-B1CC-E840C0C80ECA}"/>
          </ac:spMkLst>
        </pc:spChg>
        <pc:spChg chg="mod">
          <ac:chgData name="Matt Kayrish" userId="86b0ed96aac4a264" providerId="LiveId" clId="{C8FD4232-0D47-4A90-A7AA-25A0AB2290F6}" dt="2020-05-12T17:40:50.593" v="3000" actId="1035"/>
          <ac:spMkLst>
            <pc:docMk/>
            <pc:sldMk cId="3556971705" sldId="856"/>
            <ac:spMk id="12" creationId="{9D35B2C3-EE9D-4E5E-B096-71F53AF8AB58}"/>
          </ac:spMkLst>
        </pc:spChg>
        <pc:spChg chg="mod">
          <ac:chgData name="Matt Kayrish" userId="86b0ed96aac4a264" providerId="LiveId" clId="{C8FD4232-0D47-4A90-A7AA-25A0AB2290F6}" dt="2020-05-12T17:41:26.603" v="3047" actId="14100"/>
          <ac:spMkLst>
            <pc:docMk/>
            <pc:sldMk cId="3556971705" sldId="856"/>
            <ac:spMk id="15" creationId="{D8FD6922-A450-406C-B32F-06BB28EFE781}"/>
          </ac:spMkLst>
        </pc:spChg>
        <pc:spChg chg="mod">
          <ac:chgData name="Matt Kayrish" userId="86b0ed96aac4a264" providerId="LiveId" clId="{C8FD4232-0D47-4A90-A7AA-25A0AB2290F6}" dt="2020-05-12T17:41:42.459" v="3091" actId="1076"/>
          <ac:spMkLst>
            <pc:docMk/>
            <pc:sldMk cId="3556971705" sldId="856"/>
            <ac:spMk id="16" creationId="{E60633F0-81B4-4113-B606-08F23671F964}"/>
          </ac:spMkLst>
        </pc:spChg>
        <pc:picChg chg="add mod ord">
          <ac:chgData name="Matt Kayrish" userId="86b0ed96aac4a264" providerId="LiveId" clId="{C8FD4232-0D47-4A90-A7AA-25A0AB2290F6}" dt="2020-05-12T17:40:36.335" v="2973" actId="167"/>
          <ac:picMkLst>
            <pc:docMk/>
            <pc:sldMk cId="3556971705" sldId="856"/>
            <ac:picMk id="3" creationId="{BEAE911E-DC9E-4B94-A839-92E132159967}"/>
          </ac:picMkLst>
        </pc:picChg>
        <pc:picChg chg="add mod ord">
          <ac:chgData name="Matt Kayrish" userId="86b0ed96aac4a264" providerId="LiveId" clId="{C8FD4232-0D47-4A90-A7AA-25A0AB2290F6}" dt="2020-05-12T17:40:36.335" v="2973" actId="167"/>
          <ac:picMkLst>
            <pc:docMk/>
            <pc:sldMk cId="3556971705" sldId="856"/>
            <ac:picMk id="4" creationId="{FB45ABA1-F679-4BEB-9A01-6A9254F66CFE}"/>
          </ac:picMkLst>
        </pc:picChg>
      </pc:sldChg>
      <pc:sldChg chg="addSp delSp modSp add mod">
        <pc:chgData name="Matt Kayrish" userId="86b0ed96aac4a264" providerId="LiveId" clId="{C8FD4232-0D47-4A90-A7AA-25A0AB2290F6}" dt="2020-05-12T17:44:52.664" v="3319" actId="1076"/>
        <pc:sldMkLst>
          <pc:docMk/>
          <pc:sldMk cId="4282426711" sldId="857"/>
        </pc:sldMkLst>
        <pc:spChg chg="mod">
          <ac:chgData name="Matt Kayrish" userId="86b0ed96aac4a264" providerId="LiveId" clId="{C8FD4232-0D47-4A90-A7AA-25A0AB2290F6}" dt="2020-05-12T17:42:30.193" v="3173" actId="1035"/>
          <ac:spMkLst>
            <pc:docMk/>
            <pc:sldMk cId="4282426711" sldId="857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17:43:22.778" v="3180" actId="478"/>
          <ac:spMkLst>
            <pc:docMk/>
            <pc:sldMk cId="4282426711" sldId="857"/>
            <ac:spMk id="5" creationId="{17B1D41B-8F7A-40B6-9501-5E9157666DCC}"/>
          </ac:spMkLst>
        </pc:spChg>
        <pc:spChg chg="del">
          <ac:chgData name="Matt Kayrish" userId="86b0ed96aac4a264" providerId="LiveId" clId="{C8FD4232-0D47-4A90-A7AA-25A0AB2290F6}" dt="2020-05-12T17:43:22.778" v="3180" actId="478"/>
          <ac:spMkLst>
            <pc:docMk/>
            <pc:sldMk cId="4282426711" sldId="857"/>
            <ac:spMk id="6" creationId="{6249E7EA-2EFC-43FC-90E5-83B79F8066AA}"/>
          </ac:spMkLst>
        </pc:spChg>
        <pc:spChg chg="del">
          <ac:chgData name="Matt Kayrish" userId="86b0ed96aac4a264" providerId="LiveId" clId="{C8FD4232-0D47-4A90-A7AA-25A0AB2290F6}" dt="2020-05-12T17:43:22.778" v="3180" actId="478"/>
          <ac:spMkLst>
            <pc:docMk/>
            <pc:sldMk cId="4282426711" sldId="857"/>
            <ac:spMk id="9" creationId="{C95F3512-69D6-418A-9BAE-1AD81A736A7E}"/>
          </ac:spMkLst>
        </pc:spChg>
        <pc:spChg chg="del">
          <ac:chgData name="Matt Kayrish" userId="86b0ed96aac4a264" providerId="LiveId" clId="{C8FD4232-0D47-4A90-A7AA-25A0AB2290F6}" dt="2020-05-12T17:43:22.778" v="3180" actId="478"/>
          <ac:spMkLst>
            <pc:docMk/>
            <pc:sldMk cId="4282426711" sldId="857"/>
            <ac:spMk id="10" creationId="{01AD8F6D-C6EB-4ED7-A06C-375A3B1A3A11}"/>
          </ac:spMkLst>
        </pc:spChg>
        <pc:spChg chg="del">
          <ac:chgData name="Matt Kayrish" userId="86b0ed96aac4a264" providerId="LiveId" clId="{C8FD4232-0D47-4A90-A7AA-25A0AB2290F6}" dt="2020-05-12T17:43:22.778" v="3180" actId="478"/>
          <ac:spMkLst>
            <pc:docMk/>
            <pc:sldMk cId="4282426711" sldId="857"/>
            <ac:spMk id="11" creationId="{283F8555-1555-4C5C-B1CC-E840C0C80ECA}"/>
          </ac:spMkLst>
        </pc:spChg>
        <pc:spChg chg="del">
          <ac:chgData name="Matt Kayrish" userId="86b0ed96aac4a264" providerId="LiveId" clId="{C8FD4232-0D47-4A90-A7AA-25A0AB2290F6}" dt="2020-05-12T17:43:22.778" v="3180" actId="478"/>
          <ac:spMkLst>
            <pc:docMk/>
            <pc:sldMk cId="4282426711" sldId="857"/>
            <ac:spMk id="12" creationId="{9D35B2C3-EE9D-4E5E-B096-71F53AF8AB58}"/>
          </ac:spMkLst>
        </pc:spChg>
        <pc:spChg chg="del">
          <ac:chgData name="Matt Kayrish" userId="86b0ed96aac4a264" providerId="LiveId" clId="{C8FD4232-0D47-4A90-A7AA-25A0AB2290F6}" dt="2020-05-12T17:43:22.778" v="3180" actId="478"/>
          <ac:spMkLst>
            <pc:docMk/>
            <pc:sldMk cId="4282426711" sldId="857"/>
            <ac:spMk id="15" creationId="{D8FD6922-A450-406C-B32F-06BB28EFE781}"/>
          </ac:spMkLst>
        </pc:spChg>
        <pc:spChg chg="del">
          <ac:chgData name="Matt Kayrish" userId="86b0ed96aac4a264" providerId="LiveId" clId="{C8FD4232-0D47-4A90-A7AA-25A0AB2290F6}" dt="2020-05-12T17:43:22.778" v="3180" actId="478"/>
          <ac:spMkLst>
            <pc:docMk/>
            <pc:sldMk cId="4282426711" sldId="857"/>
            <ac:spMk id="16" creationId="{E60633F0-81B4-4113-B606-08F23671F964}"/>
          </ac:spMkLst>
        </pc:spChg>
        <pc:spChg chg="add mod">
          <ac:chgData name="Matt Kayrish" userId="86b0ed96aac4a264" providerId="LiveId" clId="{C8FD4232-0D47-4A90-A7AA-25A0AB2290F6}" dt="2020-05-12T17:44:15.300" v="3279" actId="1035"/>
          <ac:spMkLst>
            <pc:docMk/>
            <pc:sldMk cId="4282426711" sldId="857"/>
            <ac:spMk id="18" creationId="{C5A967E5-7D0F-4943-8480-774A584CF10E}"/>
          </ac:spMkLst>
        </pc:spChg>
        <pc:spChg chg="add mod">
          <ac:chgData name="Matt Kayrish" userId="86b0ed96aac4a264" providerId="LiveId" clId="{C8FD4232-0D47-4A90-A7AA-25A0AB2290F6}" dt="2020-05-12T17:44:19.088" v="3296" actId="6549"/>
          <ac:spMkLst>
            <pc:docMk/>
            <pc:sldMk cId="4282426711" sldId="857"/>
            <ac:spMk id="19" creationId="{6D0B1E4B-C3A7-4213-884C-64336CFC18C6}"/>
          </ac:spMkLst>
        </pc:spChg>
        <pc:spChg chg="add mod">
          <ac:chgData name="Matt Kayrish" userId="86b0ed96aac4a264" providerId="LiveId" clId="{C8FD4232-0D47-4A90-A7AA-25A0AB2290F6}" dt="2020-05-12T17:43:56.846" v="3229" actId="1035"/>
          <ac:spMkLst>
            <pc:docMk/>
            <pc:sldMk cId="4282426711" sldId="857"/>
            <ac:spMk id="20" creationId="{830DC7D7-2D79-4C6C-8374-D0EAF99605DA}"/>
          </ac:spMkLst>
        </pc:spChg>
        <pc:spChg chg="add mod">
          <ac:chgData name="Matt Kayrish" userId="86b0ed96aac4a264" providerId="LiveId" clId="{C8FD4232-0D47-4A90-A7AA-25A0AB2290F6}" dt="2020-05-12T17:43:56.846" v="3229" actId="1035"/>
          <ac:spMkLst>
            <pc:docMk/>
            <pc:sldMk cId="4282426711" sldId="857"/>
            <ac:spMk id="21" creationId="{65D08E8F-D39A-462E-BBA7-D81AB2063531}"/>
          </ac:spMkLst>
        </pc:spChg>
        <pc:spChg chg="add mod">
          <ac:chgData name="Matt Kayrish" userId="86b0ed96aac4a264" providerId="LiveId" clId="{C8FD4232-0D47-4A90-A7AA-25A0AB2290F6}" dt="2020-05-12T17:44:52.664" v="3319" actId="1076"/>
          <ac:spMkLst>
            <pc:docMk/>
            <pc:sldMk cId="4282426711" sldId="857"/>
            <ac:spMk id="22" creationId="{AB310B72-D374-4827-86FB-15F2BFD62E4F}"/>
          </ac:spMkLst>
        </pc:spChg>
        <pc:spChg chg="add mod">
          <ac:chgData name="Matt Kayrish" userId="86b0ed96aac4a264" providerId="LiveId" clId="{C8FD4232-0D47-4A90-A7AA-25A0AB2290F6}" dt="2020-05-12T17:44:49.465" v="3318" actId="14100"/>
          <ac:spMkLst>
            <pc:docMk/>
            <pc:sldMk cId="4282426711" sldId="857"/>
            <ac:spMk id="23" creationId="{B7874AC6-31FB-423C-8398-B256E1BAC059}"/>
          </ac:spMkLst>
        </pc:spChg>
        <pc:picChg chg="add mod">
          <ac:chgData name="Matt Kayrish" userId="86b0ed96aac4a264" providerId="LiveId" clId="{C8FD4232-0D47-4A90-A7AA-25A0AB2290F6}" dt="2020-05-12T17:42:35.515" v="3175" actId="14100"/>
          <ac:picMkLst>
            <pc:docMk/>
            <pc:sldMk cId="4282426711" sldId="857"/>
            <ac:picMk id="3" creationId="{05A7DEFC-F05D-457C-B76E-0E6498C3C9C5}"/>
          </ac:picMkLst>
        </pc:picChg>
        <pc:picChg chg="add mod ord">
          <ac:chgData name="Matt Kayrish" userId="86b0ed96aac4a264" providerId="LiveId" clId="{C8FD4232-0D47-4A90-A7AA-25A0AB2290F6}" dt="2020-05-12T17:44:36.155" v="3315" actId="167"/>
          <ac:picMkLst>
            <pc:docMk/>
            <pc:sldMk cId="4282426711" sldId="857"/>
            <ac:picMk id="4" creationId="{902F03C0-01A6-43C2-9B1A-7A4D8B4DF588}"/>
          </ac:picMkLst>
        </pc:picChg>
        <pc:picChg chg="add del mod">
          <ac:chgData name="Matt Kayrish" userId="86b0ed96aac4a264" providerId="LiveId" clId="{C8FD4232-0D47-4A90-A7AA-25A0AB2290F6}" dt="2020-05-12T17:43:47.073" v="3183" actId="478"/>
          <ac:picMkLst>
            <pc:docMk/>
            <pc:sldMk cId="4282426711" sldId="857"/>
            <ac:picMk id="17" creationId="{C6D5BA38-3529-4C4D-92F7-C124C64FC8B5}"/>
          </ac:picMkLst>
        </pc:picChg>
      </pc:sldChg>
      <pc:sldChg chg="addSp delSp modSp add mod">
        <pc:chgData name="Matt Kayrish" userId="86b0ed96aac4a264" providerId="LiveId" clId="{C8FD4232-0D47-4A90-A7AA-25A0AB2290F6}" dt="2020-05-12T18:54:01.131" v="5123" actId="1076"/>
        <pc:sldMkLst>
          <pc:docMk/>
          <pc:sldMk cId="3854689678" sldId="858"/>
        </pc:sldMkLst>
        <pc:spChg chg="mod">
          <ac:chgData name="Matt Kayrish" userId="86b0ed96aac4a264" providerId="LiveId" clId="{C8FD4232-0D47-4A90-A7AA-25A0AB2290F6}" dt="2020-05-12T18:50:39.357" v="4576" actId="20577"/>
          <ac:spMkLst>
            <pc:docMk/>
            <pc:sldMk cId="3854689678" sldId="858"/>
            <ac:spMk id="2" creationId="{00000000-0000-0000-0000-000000000000}"/>
          </ac:spMkLst>
        </pc:spChg>
        <pc:spChg chg="add mod">
          <ac:chgData name="Matt Kayrish" userId="86b0ed96aac4a264" providerId="LiveId" clId="{C8FD4232-0D47-4A90-A7AA-25A0AB2290F6}" dt="2020-05-12T18:53:12.481" v="4994" actId="14100"/>
          <ac:spMkLst>
            <pc:docMk/>
            <pc:sldMk cId="3854689678" sldId="858"/>
            <ac:spMk id="3" creationId="{61C7391D-3CAA-408C-92F0-1AA92D089A3D}"/>
          </ac:spMkLst>
        </pc:spChg>
        <pc:spChg chg="add mod">
          <ac:chgData name="Matt Kayrish" userId="86b0ed96aac4a264" providerId="LiveId" clId="{C8FD4232-0D47-4A90-A7AA-25A0AB2290F6}" dt="2020-05-12T18:54:01.131" v="5123" actId="1076"/>
          <ac:spMkLst>
            <pc:docMk/>
            <pc:sldMk cId="3854689678" sldId="858"/>
            <ac:spMk id="4" creationId="{529B1BB8-640D-49DB-BD14-0309EB73813B}"/>
          </ac:spMkLst>
        </pc:spChg>
        <pc:spChg chg="del">
          <ac:chgData name="Matt Kayrish" userId="86b0ed96aac4a264" providerId="LiveId" clId="{C8FD4232-0D47-4A90-A7AA-25A0AB2290F6}" dt="2020-05-12T18:50:53.013" v="4581" actId="478"/>
          <ac:spMkLst>
            <pc:docMk/>
            <pc:sldMk cId="3854689678" sldId="858"/>
            <ac:spMk id="5" creationId="{17B1D41B-8F7A-40B6-9501-5E9157666DCC}"/>
          </ac:spMkLst>
        </pc:spChg>
        <pc:spChg chg="del">
          <ac:chgData name="Matt Kayrish" userId="86b0ed96aac4a264" providerId="LiveId" clId="{C8FD4232-0D47-4A90-A7AA-25A0AB2290F6}" dt="2020-05-12T18:50:55.124" v="4582" actId="478"/>
          <ac:spMkLst>
            <pc:docMk/>
            <pc:sldMk cId="3854689678" sldId="858"/>
            <ac:spMk id="6" creationId="{6249E7EA-2EFC-43FC-90E5-83B79F8066AA}"/>
          </ac:spMkLst>
        </pc:spChg>
        <pc:spChg chg="mod">
          <ac:chgData name="Matt Kayrish" userId="86b0ed96aac4a264" providerId="LiveId" clId="{C8FD4232-0D47-4A90-A7AA-25A0AB2290F6}" dt="2020-05-12T18:50:25.922" v="4480"/>
          <ac:spMkLst>
            <pc:docMk/>
            <pc:sldMk cId="3854689678" sldId="858"/>
            <ac:spMk id="7" creationId="{00000000-0000-0000-0000-000000000000}"/>
          </ac:spMkLst>
        </pc:spChg>
        <pc:spChg chg="mod">
          <ac:chgData name="Matt Kayrish" userId="86b0ed96aac4a264" providerId="LiveId" clId="{C8FD4232-0D47-4A90-A7AA-25A0AB2290F6}" dt="2020-05-12T18:50:25.922" v="4480"/>
          <ac:spMkLst>
            <pc:docMk/>
            <pc:sldMk cId="3854689678" sldId="858"/>
            <ac:spMk id="8" creationId="{D662E81F-128F-4F6D-B48A-97732E4ED581}"/>
          </ac:spMkLst>
        </pc:spChg>
        <pc:spChg chg="del">
          <ac:chgData name="Matt Kayrish" userId="86b0ed96aac4a264" providerId="LiveId" clId="{C8FD4232-0D47-4A90-A7AA-25A0AB2290F6}" dt="2020-05-12T18:50:46.718" v="4578" actId="478"/>
          <ac:spMkLst>
            <pc:docMk/>
            <pc:sldMk cId="3854689678" sldId="858"/>
            <ac:spMk id="9" creationId="{C95F3512-69D6-418A-9BAE-1AD81A736A7E}"/>
          </ac:spMkLst>
        </pc:spChg>
        <pc:spChg chg="del">
          <ac:chgData name="Matt Kayrish" userId="86b0ed96aac4a264" providerId="LiveId" clId="{C8FD4232-0D47-4A90-A7AA-25A0AB2290F6}" dt="2020-05-12T18:50:43.300" v="4577" actId="478"/>
          <ac:spMkLst>
            <pc:docMk/>
            <pc:sldMk cId="3854689678" sldId="858"/>
            <ac:spMk id="10" creationId="{01AD8F6D-C6EB-4ED7-A06C-375A3B1A3A11}"/>
          </ac:spMkLst>
        </pc:spChg>
        <pc:spChg chg="del">
          <ac:chgData name="Matt Kayrish" userId="86b0ed96aac4a264" providerId="LiveId" clId="{C8FD4232-0D47-4A90-A7AA-25A0AB2290F6}" dt="2020-05-12T18:50:57.224" v="4583" actId="478"/>
          <ac:spMkLst>
            <pc:docMk/>
            <pc:sldMk cId="3854689678" sldId="858"/>
            <ac:spMk id="11" creationId="{283F8555-1555-4C5C-B1CC-E840C0C80ECA}"/>
          </ac:spMkLst>
        </pc:spChg>
        <pc:spChg chg="del">
          <ac:chgData name="Matt Kayrish" userId="86b0ed96aac4a264" providerId="LiveId" clId="{C8FD4232-0D47-4A90-A7AA-25A0AB2290F6}" dt="2020-05-12T18:50:59.925" v="4584" actId="478"/>
          <ac:spMkLst>
            <pc:docMk/>
            <pc:sldMk cId="3854689678" sldId="858"/>
            <ac:spMk id="12" creationId="{9D35B2C3-EE9D-4E5E-B096-71F53AF8AB58}"/>
          </ac:spMkLst>
        </pc:spChg>
        <pc:spChg chg="del">
          <ac:chgData name="Matt Kayrish" userId="86b0ed96aac4a264" providerId="LiveId" clId="{C8FD4232-0D47-4A90-A7AA-25A0AB2290F6}" dt="2020-05-12T18:50:48.684" v="4579" actId="478"/>
          <ac:spMkLst>
            <pc:docMk/>
            <pc:sldMk cId="3854689678" sldId="858"/>
            <ac:spMk id="15" creationId="{D8FD6922-A450-406C-B32F-06BB28EFE781}"/>
          </ac:spMkLst>
        </pc:spChg>
        <pc:spChg chg="del">
          <ac:chgData name="Matt Kayrish" userId="86b0ed96aac4a264" providerId="LiveId" clId="{C8FD4232-0D47-4A90-A7AA-25A0AB2290F6}" dt="2020-05-12T18:50:51.076" v="4580" actId="478"/>
          <ac:spMkLst>
            <pc:docMk/>
            <pc:sldMk cId="3854689678" sldId="858"/>
            <ac:spMk id="16" creationId="{E60633F0-81B4-4113-B606-08F23671F964}"/>
          </ac:spMkLst>
        </pc:spChg>
      </pc:sldChg>
      <pc:sldChg chg="addSp delSp modSp add mod">
        <pc:chgData name="Matt Kayrish" userId="86b0ed96aac4a264" providerId="LiveId" clId="{C8FD4232-0D47-4A90-A7AA-25A0AB2290F6}" dt="2020-05-12T17:45:42.758" v="3326" actId="1076"/>
        <pc:sldMkLst>
          <pc:docMk/>
          <pc:sldMk cId="1162770703" sldId="859"/>
        </pc:sldMkLst>
        <pc:spChg chg="del">
          <ac:chgData name="Matt Kayrish" userId="86b0ed96aac4a264" providerId="LiveId" clId="{C8FD4232-0D47-4A90-A7AA-25A0AB2290F6}" dt="2020-05-12T17:45:15.899" v="3321" actId="478"/>
          <ac:spMkLst>
            <pc:docMk/>
            <pc:sldMk cId="1162770703" sldId="859"/>
            <ac:spMk id="5" creationId="{17B1D41B-8F7A-40B6-9501-5E9157666DCC}"/>
          </ac:spMkLst>
        </pc:spChg>
        <pc:spChg chg="del">
          <ac:chgData name="Matt Kayrish" userId="86b0ed96aac4a264" providerId="LiveId" clId="{C8FD4232-0D47-4A90-A7AA-25A0AB2290F6}" dt="2020-05-12T17:45:15.899" v="3321" actId="478"/>
          <ac:spMkLst>
            <pc:docMk/>
            <pc:sldMk cId="1162770703" sldId="859"/>
            <ac:spMk id="6" creationId="{6249E7EA-2EFC-43FC-90E5-83B79F8066AA}"/>
          </ac:spMkLst>
        </pc:spChg>
        <pc:spChg chg="del">
          <ac:chgData name="Matt Kayrish" userId="86b0ed96aac4a264" providerId="LiveId" clId="{C8FD4232-0D47-4A90-A7AA-25A0AB2290F6}" dt="2020-05-12T17:45:15.899" v="3321" actId="478"/>
          <ac:spMkLst>
            <pc:docMk/>
            <pc:sldMk cId="1162770703" sldId="859"/>
            <ac:spMk id="9" creationId="{C95F3512-69D6-418A-9BAE-1AD81A736A7E}"/>
          </ac:spMkLst>
        </pc:spChg>
        <pc:spChg chg="del">
          <ac:chgData name="Matt Kayrish" userId="86b0ed96aac4a264" providerId="LiveId" clId="{C8FD4232-0D47-4A90-A7AA-25A0AB2290F6}" dt="2020-05-12T17:45:15.899" v="3321" actId="478"/>
          <ac:spMkLst>
            <pc:docMk/>
            <pc:sldMk cId="1162770703" sldId="859"/>
            <ac:spMk id="10" creationId="{01AD8F6D-C6EB-4ED7-A06C-375A3B1A3A11}"/>
          </ac:spMkLst>
        </pc:spChg>
        <pc:spChg chg="del">
          <ac:chgData name="Matt Kayrish" userId="86b0ed96aac4a264" providerId="LiveId" clId="{C8FD4232-0D47-4A90-A7AA-25A0AB2290F6}" dt="2020-05-12T17:45:15.899" v="3321" actId="478"/>
          <ac:spMkLst>
            <pc:docMk/>
            <pc:sldMk cId="1162770703" sldId="859"/>
            <ac:spMk id="11" creationId="{283F8555-1555-4C5C-B1CC-E840C0C80ECA}"/>
          </ac:spMkLst>
        </pc:spChg>
        <pc:spChg chg="del">
          <ac:chgData name="Matt Kayrish" userId="86b0ed96aac4a264" providerId="LiveId" clId="{C8FD4232-0D47-4A90-A7AA-25A0AB2290F6}" dt="2020-05-12T17:45:15.899" v="3321" actId="478"/>
          <ac:spMkLst>
            <pc:docMk/>
            <pc:sldMk cId="1162770703" sldId="859"/>
            <ac:spMk id="12" creationId="{9D35B2C3-EE9D-4E5E-B096-71F53AF8AB58}"/>
          </ac:spMkLst>
        </pc:spChg>
        <pc:spChg chg="del">
          <ac:chgData name="Matt Kayrish" userId="86b0ed96aac4a264" providerId="LiveId" clId="{C8FD4232-0D47-4A90-A7AA-25A0AB2290F6}" dt="2020-05-12T17:45:15.899" v="3321" actId="478"/>
          <ac:spMkLst>
            <pc:docMk/>
            <pc:sldMk cId="1162770703" sldId="859"/>
            <ac:spMk id="13" creationId="{BBADB96E-6A40-4E8D-BA61-38217E999758}"/>
          </ac:spMkLst>
        </pc:spChg>
        <pc:spChg chg="del">
          <ac:chgData name="Matt Kayrish" userId="86b0ed96aac4a264" providerId="LiveId" clId="{C8FD4232-0D47-4A90-A7AA-25A0AB2290F6}" dt="2020-05-12T17:45:15.899" v="3321" actId="478"/>
          <ac:spMkLst>
            <pc:docMk/>
            <pc:sldMk cId="1162770703" sldId="859"/>
            <ac:spMk id="14" creationId="{26E1A545-8E6E-4F4E-B191-B5EA613185F2}"/>
          </ac:spMkLst>
        </pc:spChg>
        <pc:picChg chg="add mod">
          <ac:chgData name="Matt Kayrish" userId="86b0ed96aac4a264" providerId="LiveId" clId="{C8FD4232-0D47-4A90-A7AA-25A0AB2290F6}" dt="2020-05-12T17:45:42.758" v="3326" actId="1076"/>
          <ac:picMkLst>
            <pc:docMk/>
            <pc:sldMk cId="1162770703" sldId="859"/>
            <ac:picMk id="15" creationId="{B64ED93E-7457-415D-8D8F-465AAF0F82B0}"/>
          </ac:picMkLst>
        </pc:picChg>
      </pc:sldChg>
      <pc:sldChg chg="addSp delSp modSp add mod">
        <pc:chgData name="Matt Kayrish" userId="86b0ed96aac4a264" providerId="LiveId" clId="{C8FD4232-0D47-4A90-A7AA-25A0AB2290F6}" dt="2020-05-12T17:48:45.330" v="3396" actId="1037"/>
        <pc:sldMkLst>
          <pc:docMk/>
          <pc:sldMk cId="2175133661" sldId="860"/>
        </pc:sldMkLst>
        <pc:spChg chg="del">
          <ac:chgData name="Matt Kayrish" userId="86b0ed96aac4a264" providerId="LiveId" clId="{C8FD4232-0D47-4A90-A7AA-25A0AB2290F6}" dt="2020-05-12T17:46:21.546" v="3328" actId="478"/>
          <ac:spMkLst>
            <pc:docMk/>
            <pc:sldMk cId="2175133661" sldId="860"/>
            <ac:spMk id="5" creationId="{17B1D41B-8F7A-40B6-9501-5E9157666DCC}"/>
          </ac:spMkLst>
        </pc:spChg>
        <pc:spChg chg="del">
          <ac:chgData name="Matt Kayrish" userId="86b0ed96aac4a264" providerId="LiveId" clId="{C8FD4232-0D47-4A90-A7AA-25A0AB2290F6}" dt="2020-05-12T17:46:21.546" v="3328" actId="478"/>
          <ac:spMkLst>
            <pc:docMk/>
            <pc:sldMk cId="2175133661" sldId="860"/>
            <ac:spMk id="6" creationId="{6249E7EA-2EFC-43FC-90E5-83B79F8066AA}"/>
          </ac:spMkLst>
        </pc:spChg>
        <pc:spChg chg="del">
          <ac:chgData name="Matt Kayrish" userId="86b0ed96aac4a264" providerId="LiveId" clId="{C8FD4232-0D47-4A90-A7AA-25A0AB2290F6}" dt="2020-05-12T17:46:21.546" v="3328" actId="478"/>
          <ac:spMkLst>
            <pc:docMk/>
            <pc:sldMk cId="2175133661" sldId="860"/>
            <ac:spMk id="9" creationId="{C95F3512-69D6-418A-9BAE-1AD81A736A7E}"/>
          </ac:spMkLst>
        </pc:spChg>
        <pc:spChg chg="del">
          <ac:chgData name="Matt Kayrish" userId="86b0ed96aac4a264" providerId="LiveId" clId="{C8FD4232-0D47-4A90-A7AA-25A0AB2290F6}" dt="2020-05-12T17:46:21.546" v="3328" actId="478"/>
          <ac:spMkLst>
            <pc:docMk/>
            <pc:sldMk cId="2175133661" sldId="860"/>
            <ac:spMk id="10" creationId="{01AD8F6D-C6EB-4ED7-A06C-375A3B1A3A11}"/>
          </ac:spMkLst>
        </pc:spChg>
        <pc:spChg chg="del">
          <ac:chgData name="Matt Kayrish" userId="86b0ed96aac4a264" providerId="LiveId" clId="{C8FD4232-0D47-4A90-A7AA-25A0AB2290F6}" dt="2020-05-12T17:46:21.546" v="3328" actId="478"/>
          <ac:spMkLst>
            <pc:docMk/>
            <pc:sldMk cId="2175133661" sldId="860"/>
            <ac:spMk id="11" creationId="{283F8555-1555-4C5C-B1CC-E840C0C80ECA}"/>
          </ac:spMkLst>
        </pc:spChg>
        <pc:spChg chg="del">
          <ac:chgData name="Matt Kayrish" userId="86b0ed96aac4a264" providerId="LiveId" clId="{C8FD4232-0D47-4A90-A7AA-25A0AB2290F6}" dt="2020-05-12T17:46:21.546" v="3328" actId="478"/>
          <ac:spMkLst>
            <pc:docMk/>
            <pc:sldMk cId="2175133661" sldId="860"/>
            <ac:spMk id="12" creationId="{9D35B2C3-EE9D-4E5E-B096-71F53AF8AB58}"/>
          </ac:spMkLst>
        </pc:spChg>
        <pc:spChg chg="add del">
          <ac:chgData name="Matt Kayrish" userId="86b0ed96aac4a264" providerId="LiveId" clId="{C8FD4232-0D47-4A90-A7AA-25A0AB2290F6}" dt="2020-05-12T17:48:00.202" v="3332" actId="478"/>
          <ac:spMkLst>
            <pc:docMk/>
            <pc:sldMk cId="2175133661" sldId="860"/>
            <ac:spMk id="13" creationId="{1A8F6A08-DFB9-4C77-8F22-496B2017F166}"/>
          </ac:spMkLst>
        </pc:spChg>
        <pc:spChg chg="del">
          <ac:chgData name="Matt Kayrish" userId="86b0ed96aac4a264" providerId="LiveId" clId="{C8FD4232-0D47-4A90-A7AA-25A0AB2290F6}" dt="2020-05-12T17:46:21.546" v="3328" actId="478"/>
          <ac:spMkLst>
            <pc:docMk/>
            <pc:sldMk cId="2175133661" sldId="860"/>
            <ac:spMk id="15" creationId="{D8FD6922-A450-406C-B32F-06BB28EFE781}"/>
          </ac:spMkLst>
        </pc:spChg>
        <pc:spChg chg="del">
          <ac:chgData name="Matt Kayrish" userId="86b0ed96aac4a264" providerId="LiveId" clId="{C8FD4232-0D47-4A90-A7AA-25A0AB2290F6}" dt="2020-05-12T17:46:21.546" v="3328" actId="478"/>
          <ac:spMkLst>
            <pc:docMk/>
            <pc:sldMk cId="2175133661" sldId="860"/>
            <ac:spMk id="16" creationId="{E60633F0-81B4-4113-B606-08F23671F964}"/>
          </ac:spMkLst>
        </pc:spChg>
        <pc:spChg chg="add mod">
          <ac:chgData name="Matt Kayrish" userId="86b0ed96aac4a264" providerId="LiveId" clId="{C8FD4232-0D47-4A90-A7AA-25A0AB2290F6}" dt="2020-05-12T17:48:45.330" v="3396" actId="1037"/>
          <ac:spMkLst>
            <pc:docMk/>
            <pc:sldMk cId="2175133661" sldId="860"/>
            <ac:spMk id="18" creationId="{51145C88-E739-473A-96EA-CFB401C506D7}"/>
          </ac:spMkLst>
        </pc:spChg>
        <pc:picChg chg="add mod">
          <ac:chgData name="Matt Kayrish" userId="86b0ed96aac4a264" providerId="LiveId" clId="{C8FD4232-0D47-4A90-A7AA-25A0AB2290F6}" dt="2020-05-12T17:47:47.990" v="3330" actId="1076"/>
          <ac:picMkLst>
            <pc:docMk/>
            <pc:sldMk cId="2175133661" sldId="860"/>
            <ac:picMk id="3" creationId="{38D220EB-E822-4C8B-99FC-999F2321C97C}"/>
          </ac:picMkLst>
        </pc:picChg>
        <pc:cxnChg chg="add">
          <ac:chgData name="Matt Kayrish" userId="86b0ed96aac4a264" providerId="LiveId" clId="{C8FD4232-0D47-4A90-A7AA-25A0AB2290F6}" dt="2020-05-12T17:48:08.428" v="3333" actId="11529"/>
          <ac:cxnSpMkLst>
            <pc:docMk/>
            <pc:sldMk cId="2175133661" sldId="860"/>
            <ac:cxnSpMk id="17" creationId="{4339B2AE-EA50-4B7E-81BC-DD8E028B01B4}"/>
          </ac:cxnSpMkLst>
        </pc:cxnChg>
      </pc:sldChg>
      <pc:sldChg chg="addSp delSp modSp add mod">
        <pc:chgData name="Matt Kayrish" userId="86b0ed96aac4a264" providerId="LiveId" clId="{C8FD4232-0D47-4A90-A7AA-25A0AB2290F6}" dt="2020-05-12T17:52:46.024" v="3449" actId="14100"/>
        <pc:sldMkLst>
          <pc:docMk/>
          <pc:sldMk cId="83197148" sldId="861"/>
        </pc:sldMkLst>
        <pc:picChg chg="add mod ord">
          <ac:chgData name="Matt Kayrish" userId="86b0ed96aac4a264" providerId="LiveId" clId="{C8FD4232-0D47-4A90-A7AA-25A0AB2290F6}" dt="2020-05-12T17:52:38.497" v="3447" actId="14100"/>
          <ac:picMkLst>
            <pc:docMk/>
            <pc:sldMk cId="83197148" sldId="861"/>
            <ac:picMk id="5" creationId="{3139F7F7-9E8A-4409-A4CA-9D38478C30FB}"/>
          </ac:picMkLst>
        </pc:picChg>
        <pc:picChg chg="add mod">
          <ac:chgData name="Matt Kayrish" userId="86b0ed96aac4a264" providerId="LiveId" clId="{C8FD4232-0D47-4A90-A7AA-25A0AB2290F6}" dt="2020-05-12T17:52:46.024" v="3449" actId="14100"/>
          <ac:picMkLst>
            <pc:docMk/>
            <pc:sldMk cId="83197148" sldId="861"/>
            <ac:picMk id="7" creationId="{F051A15D-A6E5-4957-A854-3995AE2A08AE}"/>
          </ac:picMkLst>
        </pc:picChg>
        <pc:picChg chg="del">
          <ac:chgData name="Matt Kayrish" userId="86b0ed96aac4a264" providerId="LiveId" clId="{C8FD4232-0D47-4A90-A7AA-25A0AB2290F6}" dt="2020-05-12T17:50:49.681" v="3409" actId="478"/>
          <ac:picMkLst>
            <pc:docMk/>
            <pc:sldMk cId="83197148" sldId="861"/>
            <ac:picMk id="14" creationId="{1A2136DB-01E6-4C1D-B769-146DE4AFD7FC}"/>
          </ac:picMkLst>
        </pc:picChg>
        <pc:picChg chg="del">
          <ac:chgData name="Matt Kayrish" userId="86b0ed96aac4a264" providerId="LiveId" clId="{C8FD4232-0D47-4A90-A7AA-25A0AB2290F6}" dt="2020-05-12T17:50:50.137" v="3410" actId="478"/>
          <ac:picMkLst>
            <pc:docMk/>
            <pc:sldMk cId="83197148" sldId="861"/>
            <ac:picMk id="23" creationId="{2F28E760-362F-48CF-954A-4D739D49A011}"/>
          </ac:picMkLst>
        </pc:picChg>
      </pc:sldChg>
      <pc:sldChg chg="addSp delSp modSp add mod">
        <pc:chgData name="Matt Kayrish" userId="86b0ed96aac4a264" providerId="LiveId" clId="{C8FD4232-0D47-4A90-A7AA-25A0AB2290F6}" dt="2020-05-12T17:54:29.756" v="3454" actId="11529"/>
        <pc:sldMkLst>
          <pc:docMk/>
          <pc:sldMk cId="841188035" sldId="862"/>
        </pc:sldMkLst>
        <pc:spChg chg="del">
          <ac:chgData name="Matt Kayrish" userId="86b0ed96aac4a264" providerId="LiveId" clId="{C8FD4232-0D47-4A90-A7AA-25A0AB2290F6}" dt="2020-05-12T17:53:24.985" v="3451" actId="478"/>
          <ac:spMkLst>
            <pc:docMk/>
            <pc:sldMk cId="841188035" sldId="862"/>
            <ac:spMk id="11" creationId="{283F8555-1555-4C5C-B1CC-E840C0C80ECA}"/>
          </ac:spMkLst>
        </pc:spChg>
        <pc:spChg chg="del">
          <ac:chgData name="Matt Kayrish" userId="86b0ed96aac4a264" providerId="LiveId" clId="{C8FD4232-0D47-4A90-A7AA-25A0AB2290F6}" dt="2020-05-12T17:53:24.985" v="3451" actId="478"/>
          <ac:spMkLst>
            <pc:docMk/>
            <pc:sldMk cId="841188035" sldId="862"/>
            <ac:spMk id="12" creationId="{9D35B2C3-EE9D-4E5E-B096-71F53AF8AB58}"/>
          </ac:spMkLst>
        </pc:spChg>
        <pc:picChg chg="add mod">
          <ac:chgData name="Matt Kayrish" userId="86b0ed96aac4a264" providerId="LiveId" clId="{C8FD4232-0D47-4A90-A7AA-25A0AB2290F6}" dt="2020-05-12T17:54:21.093" v="3453" actId="1076"/>
          <ac:picMkLst>
            <pc:docMk/>
            <pc:sldMk cId="841188035" sldId="862"/>
            <ac:picMk id="4" creationId="{26B23E64-A74E-407F-BF61-446EBE2DA4DC}"/>
          </ac:picMkLst>
        </pc:picChg>
        <pc:cxnChg chg="add">
          <ac:chgData name="Matt Kayrish" userId="86b0ed96aac4a264" providerId="LiveId" clId="{C8FD4232-0D47-4A90-A7AA-25A0AB2290F6}" dt="2020-05-12T17:54:29.756" v="3454" actId="11529"/>
          <ac:cxnSpMkLst>
            <pc:docMk/>
            <pc:sldMk cId="841188035" sldId="862"/>
            <ac:cxnSpMk id="6" creationId="{9F3DA7CF-EC66-4F77-8EDA-D36C0464B528}"/>
          </ac:cxnSpMkLst>
        </pc:cxnChg>
      </pc:sldChg>
      <pc:sldChg chg="addSp delSp modSp add mod">
        <pc:chgData name="Matt Kayrish" userId="86b0ed96aac4a264" providerId="LiveId" clId="{C8FD4232-0D47-4A90-A7AA-25A0AB2290F6}" dt="2020-05-12T17:58:19.911" v="3496" actId="1076"/>
        <pc:sldMkLst>
          <pc:docMk/>
          <pc:sldMk cId="2012846182" sldId="863"/>
        </pc:sldMkLst>
        <pc:spChg chg="del">
          <ac:chgData name="Matt Kayrish" userId="86b0ed96aac4a264" providerId="LiveId" clId="{C8FD4232-0D47-4A90-A7AA-25A0AB2290F6}" dt="2020-05-12T17:54:46.865" v="3456" actId="478"/>
          <ac:spMkLst>
            <pc:docMk/>
            <pc:sldMk cId="2012846182" sldId="863"/>
            <ac:spMk id="8" creationId="{D662E81F-128F-4F6D-B48A-97732E4ED581}"/>
          </ac:spMkLst>
        </pc:spChg>
        <pc:spChg chg="del">
          <ac:chgData name="Matt Kayrish" userId="86b0ed96aac4a264" providerId="LiveId" clId="{C8FD4232-0D47-4A90-A7AA-25A0AB2290F6}" dt="2020-05-12T17:54:46.865" v="3456" actId="478"/>
          <ac:spMkLst>
            <pc:docMk/>
            <pc:sldMk cId="2012846182" sldId="863"/>
            <ac:spMk id="17" creationId="{1DEF4E8E-D65B-4264-9BD5-C9DBD1CEDAD4}"/>
          </ac:spMkLst>
        </pc:spChg>
        <pc:spChg chg="del">
          <ac:chgData name="Matt Kayrish" userId="86b0ed96aac4a264" providerId="LiveId" clId="{C8FD4232-0D47-4A90-A7AA-25A0AB2290F6}" dt="2020-05-12T17:54:46.865" v="3456" actId="478"/>
          <ac:spMkLst>
            <pc:docMk/>
            <pc:sldMk cId="2012846182" sldId="863"/>
            <ac:spMk id="19" creationId="{65A22F03-83D8-41DB-9083-375BE406EC97}"/>
          </ac:spMkLst>
        </pc:spChg>
        <pc:spChg chg="del">
          <ac:chgData name="Matt Kayrish" userId="86b0ed96aac4a264" providerId="LiveId" clId="{C8FD4232-0D47-4A90-A7AA-25A0AB2290F6}" dt="2020-05-12T17:54:46.865" v="3456" actId="478"/>
          <ac:spMkLst>
            <pc:docMk/>
            <pc:sldMk cId="2012846182" sldId="863"/>
            <ac:spMk id="20" creationId="{E005B250-6EBC-412C-9EA3-DF67C6A9641C}"/>
          </ac:spMkLst>
        </pc:spChg>
        <pc:spChg chg="del">
          <ac:chgData name="Matt Kayrish" userId="86b0ed96aac4a264" providerId="LiveId" clId="{C8FD4232-0D47-4A90-A7AA-25A0AB2290F6}" dt="2020-05-12T17:54:46.865" v="3456" actId="478"/>
          <ac:spMkLst>
            <pc:docMk/>
            <pc:sldMk cId="2012846182" sldId="863"/>
            <ac:spMk id="21" creationId="{E5BAFC10-68E0-4CA4-8E63-D130D3ECF42C}"/>
          </ac:spMkLst>
        </pc:spChg>
        <pc:spChg chg="del">
          <ac:chgData name="Matt Kayrish" userId="86b0ed96aac4a264" providerId="LiveId" clId="{C8FD4232-0D47-4A90-A7AA-25A0AB2290F6}" dt="2020-05-12T17:54:46.865" v="3456" actId="478"/>
          <ac:spMkLst>
            <pc:docMk/>
            <pc:sldMk cId="2012846182" sldId="863"/>
            <ac:spMk id="22" creationId="{CC8A965D-61C3-4EB0-A8C4-25751816C286}"/>
          </ac:spMkLst>
        </pc:spChg>
        <pc:spChg chg="del">
          <ac:chgData name="Matt Kayrish" userId="86b0ed96aac4a264" providerId="LiveId" clId="{C8FD4232-0D47-4A90-A7AA-25A0AB2290F6}" dt="2020-05-12T17:54:46.865" v="3456" actId="478"/>
          <ac:spMkLst>
            <pc:docMk/>
            <pc:sldMk cId="2012846182" sldId="863"/>
            <ac:spMk id="23" creationId="{CC78FB75-FA97-427F-8A35-9EFFACBC66C9}"/>
          </ac:spMkLst>
        </pc:spChg>
        <pc:spChg chg="del">
          <ac:chgData name="Matt Kayrish" userId="86b0ed96aac4a264" providerId="LiveId" clId="{C8FD4232-0D47-4A90-A7AA-25A0AB2290F6}" dt="2020-05-12T17:54:46.865" v="3456" actId="478"/>
          <ac:spMkLst>
            <pc:docMk/>
            <pc:sldMk cId="2012846182" sldId="863"/>
            <ac:spMk id="24" creationId="{06B7CF2D-FD94-4CDD-910A-335545E04DD6}"/>
          </ac:spMkLst>
        </pc:spChg>
        <pc:picChg chg="del">
          <ac:chgData name="Matt Kayrish" userId="86b0ed96aac4a264" providerId="LiveId" clId="{C8FD4232-0D47-4A90-A7AA-25A0AB2290F6}" dt="2020-05-12T17:58:11.928" v="3492" actId="478"/>
          <ac:picMkLst>
            <pc:docMk/>
            <pc:sldMk cId="2012846182" sldId="863"/>
            <ac:picMk id="3" creationId="{CFBF6F87-E886-4CEA-932A-4852B10267FF}"/>
          </ac:picMkLst>
        </pc:picChg>
        <pc:picChg chg="del">
          <ac:chgData name="Matt Kayrish" userId="86b0ed96aac4a264" providerId="LiveId" clId="{C8FD4232-0D47-4A90-A7AA-25A0AB2290F6}" dt="2020-05-12T17:58:13.848" v="3493" actId="478"/>
          <ac:picMkLst>
            <pc:docMk/>
            <pc:sldMk cId="2012846182" sldId="863"/>
            <ac:picMk id="4" creationId="{6B09A2AD-DF9E-403F-B1E8-D1E4275180D5}"/>
          </ac:picMkLst>
        </pc:picChg>
        <pc:picChg chg="add del mod">
          <ac:chgData name="Matt Kayrish" userId="86b0ed96aac4a264" providerId="LiveId" clId="{C8FD4232-0D47-4A90-A7AA-25A0AB2290F6}" dt="2020-05-12T17:55:44.616" v="3491" actId="478"/>
          <ac:picMkLst>
            <pc:docMk/>
            <pc:sldMk cId="2012846182" sldId="863"/>
            <ac:picMk id="6" creationId="{34E00AD7-C89B-4C21-8683-501E55697246}"/>
          </ac:picMkLst>
        </pc:picChg>
        <pc:picChg chg="add mod">
          <ac:chgData name="Matt Kayrish" userId="86b0ed96aac4a264" providerId="LiveId" clId="{C8FD4232-0D47-4A90-A7AA-25A0AB2290F6}" dt="2020-05-12T17:58:19.911" v="3496" actId="1076"/>
          <ac:picMkLst>
            <pc:docMk/>
            <pc:sldMk cId="2012846182" sldId="863"/>
            <ac:picMk id="9" creationId="{1EED305D-88EA-46A0-B7A3-B3331D871E03}"/>
          </ac:picMkLst>
        </pc:picChg>
      </pc:sldChg>
      <pc:sldChg chg="addSp delSp modSp add mod">
        <pc:chgData name="Matt Kayrish" userId="86b0ed96aac4a264" providerId="LiveId" clId="{C8FD4232-0D47-4A90-A7AA-25A0AB2290F6}" dt="2020-05-12T17:59:24.841" v="3523" actId="1076"/>
        <pc:sldMkLst>
          <pc:docMk/>
          <pc:sldMk cId="417451291" sldId="864"/>
        </pc:sldMkLst>
        <pc:picChg chg="add mod">
          <ac:chgData name="Matt Kayrish" userId="86b0ed96aac4a264" providerId="LiveId" clId="{C8FD4232-0D47-4A90-A7AA-25A0AB2290F6}" dt="2020-05-12T17:59:24.841" v="3523" actId="1076"/>
          <ac:picMkLst>
            <pc:docMk/>
            <pc:sldMk cId="417451291" sldId="864"/>
            <ac:picMk id="3" creationId="{5F1FE8D6-3390-4DF4-8B75-66D86B7D1CF4}"/>
          </ac:picMkLst>
        </pc:picChg>
        <pc:picChg chg="del">
          <ac:chgData name="Matt Kayrish" userId="86b0ed96aac4a264" providerId="LiveId" clId="{C8FD4232-0D47-4A90-A7AA-25A0AB2290F6}" dt="2020-05-12T17:58:52.280" v="3519" actId="478"/>
          <ac:picMkLst>
            <pc:docMk/>
            <pc:sldMk cId="417451291" sldId="864"/>
            <ac:picMk id="9" creationId="{1EED305D-88EA-46A0-B7A3-B3331D871E03}"/>
          </ac:picMkLst>
        </pc:picChg>
      </pc:sldChg>
      <pc:sldChg chg="addSp delSp modSp add mod">
        <pc:chgData name="Matt Kayrish" userId="86b0ed96aac4a264" providerId="LiveId" clId="{C8FD4232-0D47-4A90-A7AA-25A0AB2290F6}" dt="2020-05-12T18:00:03.621" v="3529" actId="14100"/>
        <pc:sldMkLst>
          <pc:docMk/>
          <pc:sldMk cId="998993062" sldId="865"/>
        </pc:sldMkLst>
        <pc:picChg chg="del">
          <ac:chgData name="Matt Kayrish" userId="86b0ed96aac4a264" providerId="LiveId" clId="{C8FD4232-0D47-4A90-A7AA-25A0AB2290F6}" dt="2020-05-12T17:59:31.200" v="3525" actId="478"/>
          <ac:picMkLst>
            <pc:docMk/>
            <pc:sldMk cId="998993062" sldId="865"/>
            <ac:picMk id="3" creationId="{5F1FE8D6-3390-4DF4-8B75-66D86B7D1CF4}"/>
          </ac:picMkLst>
        </pc:picChg>
        <pc:picChg chg="add mod">
          <ac:chgData name="Matt Kayrish" userId="86b0ed96aac4a264" providerId="LiveId" clId="{C8FD4232-0D47-4A90-A7AA-25A0AB2290F6}" dt="2020-05-12T18:00:03.621" v="3529" actId="14100"/>
          <ac:picMkLst>
            <pc:docMk/>
            <pc:sldMk cId="998993062" sldId="865"/>
            <ac:picMk id="4" creationId="{785DEF92-A3D2-4F01-9F37-57623A43F92A}"/>
          </ac:picMkLst>
        </pc:picChg>
      </pc:sldChg>
      <pc:sldChg chg="addSp delSp modSp add mod">
        <pc:chgData name="Matt Kayrish" userId="86b0ed96aac4a264" providerId="LiveId" clId="{C8FD4232-0D47-4A90-A7AA-25A0AB2290F6}" dt="2020-05-12T18:00:41.955" v="3535" actId="1076"/>
        <pc:sldMkLst>
          <pc:docMk/>
          <pc:sldMk cId="3830808453" sldId="866"/>
        </pc:sldMkLst>
        <pc:picChg chg="add mod">
          <ac:chgData name="Matt Kayrish" userId="86b0ed96aac4a264" providerId="LiveId" clId="{C8FD4232-0D47-4A90-A7AA-25A0AB2290F6}" dt="2020-05-12T18:00:41.955" v="3535" actId="1076"/>
          <ac:picMkLst>
            <pc:docMk/>
            <pc:sldMk cId="3830808453" sldId="866"/>
            <ac:picMk id="3" creationId="{728A8357-29E2-475C-8D8D-0680ED85A20F}"/>
          </ac:picMkLst>
        </pc:picChg>
        <pc:picChg chg="del">
          <ac:chgData name="Matt Kayrish" userId="86b0ed96aac4a264" providerId="LiveId" clId="{C8FD4232-0D47-4A90-A7AA-25A0AB2290F6}" dt="2020-05-12T18:00:10.496" v="3531" actId="478"/>
          <ac:picMkLst>
            <pc:docMk/>
            <pc:sldMk cId="3830808453" sldId="866"/>
            <ac:picMk id="4" creationId="{785DEF92-A3D2-4F01-9F37-57623A43F92A}"/>
          </ac:picMkLst>
        </pc:picChg>
      </pc:sldChg>
      <pc:sldChg chg="addSp delSp modSp add mod">
        <pc:chgData name="Matt Kayrish" userId="86b0ed96aac4a264" providerId="LiveId" clId="{C8FD4232-0D47-4A90-A7AA-25A0AB2290F6}" dt="2020-05-12T18:06:30.437" v="3804" actId="14100"/>
        <pc:sldMkLst>
          <pc:docMk/>
          <pc:sldMk cId="3709140029" sldId="867"/>
        </pc:sldMkLst>
        <pc:spChg chg="add del">
          <ac:chgData name="Matt Kayrish" userId="86b0ed96aac4a264" providerId="LiveId" clId="{C8FD4232-0D47-4A90-A7AA-25A0AB2290F6}" dt="2020-05-12T18:02:27.721" v="3549" actId="478"/>
          <ac:spMkLst>
            <pc:docMk/>
            <pc:sldMk cId="3709140029" sldId="867"/>
            <ac:spMk id="5" creationId="{61FAAB22-CE57-47D6-8AA4-933B5AD122CF}"/>
          </ac:spMkLst>
        </pc:spChg>
        <pc:spChg chg="add mod">
          <ac:chgData name="Matt Kayrish" userId="86b0ed96aac4a264" providerId="LiveId" clId="{C8FD4232-0D47-4A90-A7AA-25A0AB2290F6}" dt="2020-05-12T18:03:10.897" v="3552" actId="692"/>
          <ac:spMkLst>
            <pc:docMk/>
            <pc:sldMk cId="3709140029" sldId="867"/>
            <ac:spMk id="6" creationId="{F90A6B9B-29CA-4F58-85D8-855547CCDA57}"/>
          </ac:spMkLst>
        </pc:spChg>
        <pc:spChg chg="del">
          <ac:chgData name="Matt Kayrish" userId="86b0ed96aac4a264" providerId="LiveId" clId="{C8FD4232-0D47-4A90-A7AA-25A0AB2290F6}" dt="2020-05-12T18:01:01.026" v="3538" actId="478"/>
          <ac:spMkLst>
            <pc:docMk/>
            <pc:sldMk cId="3709140029" sldId="867"/>
            <ac:spMk id="9" creationId="{C95F3512-69D6-418A-9BAE-1AD81A736A7E}"/>
          </ac:spMkLst>
        </pc:spChg>
        <pc:spChg chg="del">
          <ac:chgData name="Matt Kayrish" userId="86b0ed96aac4a264" providerId="LiveId" clId="{C8FD4232-0D47-4A90-A7AA-25A0AB2290F6}" dt="2020-05-12T18:00:59.600" v="3537" actId="478"/>
          <ac:spMkLst>
            <pc:docMk/>
            <pc:sldMk cId="3709140029" sldId="867"/>
            <ac:spMk id="10" creationId="{01AD8F6D-C6EB-4ED7-A06C-375A3B1A3A11}"/>
          </ac:spMkLst>
        </pc:spChg>
        <pc:spChg chg="add mod">
          <ac:chgData name="Matt Kayrish" userId="86b0ed96aac4a264" providerId="LiveId" clId="{C8FD4232-0D47-4A90-A7AA-25A0AB2290F6}" dt="2020-05-12T18:03:24.013" v="3554" actId="1076"/>
          <ac:spMkLst>
            <pc:docMk/>
            <pc:sldMk cId="3709140029" sldId="867"/>
            <ac:spMk id="11" creationId="{5C548B30-10B5-4AC6-A6A8-1DAEE57F49D8}"/>
          </ac:spMkLst>
        </pc:spChg>
        <pc:spChg chg="add mod">
          <ac:chgData name="Matt Kayrish" userId="86b0ed96aac4a264" providerId="LiveId" clId="{C8FD4232-0D47-4A90-A7AA-25A0AB2290F6}" dt="2020-05-12T18:05:36.433" v="3799" actId="20577"/>
          <ac:spMkLst>
            <pc:docMk/>
            <pc:sldMk cId="3709140029" sldId="867"/>
            <ac:spMk id="12" creationId="{F927B55E-A129-47ED-9D09-6A7977B2E0C3}"/>
          </ac:spMkLst>
        </pc:spChg>
        <pc:picChg chg="mod">
          <ac:chgData name="Matt Kayrish" userId="86b0ed96aac4a264" providerId="LiveId" clId="{C8FD4232-0D47-4A90-A7AA-25A0AB2290F6}" dt="2020-05-12T18:02:11.410" v="3546" actId="14100"/>
          <ac:picMkLst>
            <pc:docMk/>
            <pc:sldMk cId="3709140029" sldId="867"/>
            <ac:picMk id="3" creationId="{7E5975B4-C03F-42D1-BCC7-B7ED5DF55272}"/>
          </ac:picMkLst>
        </pc:picChg>
        <pc:picChg chg="add mod">
          <ac:chgData name="Matt Kayrish" userId="86b0ed96aac4a264" providerId="LiveId" clId="{C8FD4232-0D47-4A90-A7AA-25A0AB2290F6}" dt="2020-05-12T18:02:15.312" v="3547" actId="1076"/>
          <ac:picMkLst>
            <pc:docMk/>
            <pc:sldMk cId="3709140029" sldId="867"/>
            <ac:picMk id="4" creationId="{A91367F6-28E0-47AF-9044-12A850A9C787}"/>
          </ac:picMkLst>
        </pc:picChg>
        <pc:cxnChg chg="add mod">
          <ac:chgData name="Matt Kayrish" userId="86b0ed96aac4a264" providerId="LiveId" clId="{C8FD4232-0D47-4A90-A7AA-25A0AB2290F6}" dt="2020-05-12T18:06:12.030" v="3802" actId="14100"/>
          <ac:cxnSpMkLst>
            <pc:docMk/>
            <pc:sldMk cId="3709140029" sldId="867"/>
            <ac:cxnSpMk id="14" creationId="{222467DC-1F0A-4965-9D87-D5E9E0FD07A1}"/>
          </ac:cxnSpMkLst>
        </pc:cxnChg>
        <pc:cxnChg chg="add mod">
          <ac:chgData name="Matt Kayrish" userId="86b0ed96aac4a264" providerId="LiveId" clId="{C8FD4232-0D47-4A90-A7AA-25A0AB2290F6}" dt="2020-05-12T18:06:30.437" v="3804" actId="14100"/>
          <ac:cxnSpMkLst>
            <pc:docMk/>
            <pc:sldMk cId="3709140029" sldId="867"/>
            <ac:cxnSpMk id="17" creationId="{D7CFC051-A029-4AD9-BE7A-0C55897A09D7}"/>
          </ac:cxnSpMkLst>
        </pc:cxnChg>
      </pc:sldChg>
      <pc:sldChg chg="addSp delSp modSp add mod">
        <pc:chgData name="Matt Kayrish" userId="86b0ed96aac4a264" providerId="LiveId" clId="{C8FD4232-0D47-4A90-A7AA-25A0AB2290F6}" dt="2020-05-12T18:11:14.374" v="3863" actId="478"/>
        <pc:sldMkLst>
          <pc:docMk/>
          <pc:sldMk cId="3755915162" sldId="868"/>
        </pc:sldMkLst>
        <pc:spChg chg="del">
          <ac:chgData name="Matt Kayrish" userId="86b0ed96aac4a264" providerId="LiveId" clId="{C8FD4232-0D47-4A90-A7AA-25A0AB2290F6}" dt="2020-05-12T18:06:48.159" v="3807" actId="478"/>
          <ac:spMkLst>
            <pc:docMk/>
            <pc:sldMk cId="3755915162" sldId="868"/>
            <ac:spMk id="6" creationId="{F90A6B9B-29CA-4F58-85D8-855547CCDA57}"/>
          </ac:spMkLst>
        </pc:spChg>
        <pc:spChg chg="del">
          <ac:chgData name="Matt Kayrish" userId="86b0ed96aac4a264" providerId="LiveId" clId="{C8FD4232-0D47-4A90-A7AA-25A0AB2290F6}" dt="2020-05-12T18:06:45.837" v="3806" actId="478"/>
          <ac:spMkLst>
            <pc:docMk/>
            <pc:sldMk cId="3755915162" sldId="868"/>
            <ac:spMk id="11" creationId="{5C548B30-10B5-4AC6-A6A8-1DAEE57F49D8}"/>
          </ac:spMkLst>
        </pc:spChg>
        <pc:spChg chg="del">
          <ac:chgData name="Matt Kayrish" userId="86b0ed96aac4a264" providerId="LiveId" clId="{C8FD4232-0D47-4A90-A7AA-25A0AB2290F6}" dt="2020-05-12T18:06:41.624" v="3805" actId="478"/>
          <ac:spMkLst>
            <pc:docMk/>
            <pc:sldMk cId="3755915162" sldId="868"/>
            <ac:spMk id="12" creationId="{F927B55E-A129-47ED-9D09-6A7977B2E0C3}"/>
          </ac:spMkLst>
        </pc:spChg>
        <pc:picChg chg="del">
          <ac:chgData name="Matt Kayrish" userId="86b0ed96aac4a264" providerId="LiveId" clId="{C8FD4232-0D47-4A90-A7AA-25A0AB2290F6}" dt="2020-05-12T18:06:50.299" v="3808" actId="478"/>
          <ac:picMkLst>
            <pc:docMk/>
            <pc:sldMk cId="3755915162" sldId="868"/>
            <ac:picMk id="3" creationId="{7E5975B4-C03F-42D1-BCC7-B7ED5DF55272}"/>
          </ac:picMkLst>
        </pc:picChg>
        <pc:picChg chg="mod modCrop">
          <ac:chgData name="Matt Kayrish" userId="86b0ed96aac4a264" providerId="LiveId" clId="{C8FD4232-0D47-4A90-A7AA-25A0AB2290F6}" dt="2020-05-12T18:06:58.860" v="3810" actId="732"/>
          <ac:picMkLst>
            <pc:docMk/>
            <pc:sldMk cId="3755915162" sldId="868"/>
            <ac:picMk id="4" creationId="{A91367F6-28E0-47AF-9044-12A850A9C787}"/>
          </ac:picMkLst>
        </pc:picChg>
        <pc:picChg chg="add mod">
          <ac:chgData name="Matt Kayrish" userId="86b0ed96aac4a264" providerId="LiveId" clId="{C8FD4232-0D47-4A90-A7AA-25A0AB2290F6}" dt="2020-05-12T18:08:36.192" v="3840" actId="14100"/>
          <ac:picMkLst>
            <pc:docMk/>
            <pc:sldMk cId="3755915162" sldId="868"/>
            <ac:picMk id="9" creationId="{3D4B49B2-86E4-4466-84FF-3460B4365BD3}"/>
          </ac:picMkLst>
        </pc:picChg>
        <pc:picChg chg="add mod">
          <ac:chgData name="Matt Kayrish" userId="86b0ed96aac4a264" providerId="LiveId" clId="{C8FD4232-0D47-4A90-A7AA-25A0AB2290F6}" dt="2020-05-12T18:08:32.516" v="3839" actId="552"/>
          <ac:picMkLst>
            <pc:docMk/>
            <pc:sldMk cId="3755915162" sldId="868"/>
            <ac:picMk id="13" creationId="{A65B5C43-86CA-4D21-947F-70C489D6201B}"/>
          </ac:picMkLst>
        </pc:picChg>
        <pc:picChg chg="add mod">
          <ac:chgData name="Matt Kayrish" userId="86b0ed96aac4a264" providerId="LiveId" clId="{C8FD4232-0D47-4A90-A7AA-25A0AB2290F6}" dt="2020-05-12T18:08:32.516" v="3839" actId="552"/>
          <ac:picMkLst>
            <pc:docMk/>
            <pc:sldMk cId="3755915162" sldId="868"/>
            <ac:picMk id="15" creationId="{389E4D20-968C-4160-92F6-ED5504C31CBD}"/>
          </ac:picMkLst>
        </pc:picChg>
        <pc:picChg chg="add mod">
          <ac:chgData name="Matt Kayrish" userId="86b0ed96aac4a264" providerId="LiveId" clId="{C8FD4232-0D47-4A90-A7AA-25A0AB2290F6}" dt="2020-05-12T18:08:32.516" v="3839" actId="552"/>
          <ac:picMkLst>
            <pc:docMk/>
            <pc:sldMk cId="3755915162" sldId="868"/>
            <ac:picMk id="17" creationId="{D5F0E1E7-48EB-4F96-94BD-1DDC01C5DA5C}"/>
          </ac:picMkLst>
        </pc:picChg>
        <pc:picChg chg="add mod">
          <ac:chgData name="Matt Kayrish" userId="86b0ed96aac4a264" providerId="LiveId" clId="{C8FD4232-0D47-4A90-A7AA-25A0AB2290F6}" dt="2020-05-12T18:09:24.493" v="3855" actId="14100"/>
          <ac:picMkLst>
            <pc:docMk/>
            <pc:sldMk cId="3755915162" sldId="868"/>
            <ac:picMk id="30" creationId="{29DE9141-FCFA-4F04-A93D-9B8A147D3E5C}"/>
          </ac:picMkLst>
        </pc:picChg>
        <pc:picChg chg="add del mod">
          <ac:chgData name="Matt Kayrish" userId="86b0ed96aac4a264" providerId="LiveId" clId="{C8FD4232-0D47-4A90-A7AA-25A0AB2290F6}" dt="2020-05-12T18:11:14.374" v="3863" actId="478"/>
          <ac:picMkLst>
            <pc:docMk/>
            <pc:sldMk cId="3755915162" sldId="868"/>
            <ac:picMk id="34" creationId="{F003174D-EF01-4164-A04B-CDD0CE08AFB6}"/>
          </ac:picMkLst>
        </pc:picChg>
        <pc:cxnChg chg="add">
          <ac:chgData name="Matt Kayrish" userId="86b0ed96aac4a264" providerId="LiveId" clId="{C8FD4232-0D47-4A90-A7AA-25A0AB2290F6}" dt="2020-05-12T18:08:46.377" v="3841" actId="11529"/>
          <ac:cxnSpMkLst>
            <pc:docMk/>
            <pc:sldMk cId="3755915162" sldId="868"/>
            <ac:cxnSpMk id="19" creationId="{9EC78188-E287-4D4C-B947-082E771CCE0E}"/>
          </ac:cxnSpMkLst>
        </pc:cxnChg>
        <pc:cxnChg chg="add mod">
          <ac:chgData name="Matt Kayrish" userId="86b0ed96aac4a264" providerId="LiveId" clId="{C8FD4232-0D47-4A90-A7AA-25A0AB2290F6}" dt="2020-05-12T18:08:53.796" v="3844" actId="14100"/>
          <ac:cxnSpMkLst>
            <pc:docMk/>
            <pc:sldMk cId="3755915162" sldId="868"/>
            <ac:cxnSpMk id="20" creationId="{3873F2D8-E577-419B-B637-21D90F60911B}"/>
          </ac:cxnSpMkLst>
        </pc:cxnChg>
        <pc:cxnChg chg="add mod">
          <ac:chgData name="Matt Kayrish" userId="86b0ed96aac4a264" providerId="LiveId" clId="{C8FD4232-0D47-4A90-A7AA-25A0AB2290F6}" dt="2020-05-12T18:09:00.194" v="3847" actId="14100"/>
          <ac:cxnSpMkLst>
            <pc:docMk/>
            <pc:sldMk cId="3755915162" sldId="868"/>
            <ac:cxnSpMk id="23" creationId="{EDBE8857-5A5A-4005-9970-024A73BC5A5B}"/>
          </ac:cxnSpMkLst>
        </pc:cxnChg>
        <pc:cxnChg chg="add mod">
          <ac:chgData name="Matt Kayrish" userId="86b0ed96aac4a264" providerId="LiveId" clId="{C8FD4232-0D47-4A90-A7AA-25A0AB2290F6}" dt="2020-05-12T18:09:07.421" v="3850" actId="14100"/>
          <ac:cxnSpMkLst>
            <pc:docMk/>
            <pc:sldMk cId="3755915162" sldId="868"/>
            <ac:cxnSpMk id="26" creationId="{0CC6BBB1-A6DF-4EE3-9803-57FDFA7E0178}"/>
          </ac:cxnSpMkLst>
        </pc:cxnChg>
        <pc:cxnChg chg="add mod">
          <ac:chgData name="Matt Kayrish" userId="86b0ed96aac4a264" providerId="LiveId" clId="{C8FD4232-0D47-4A90-A7AA-25A0AB2290F6}" dt="2020-05-12T18:09:39.553" v="3858" actId="14100"/>
          <ac:cxnSpMkLst>
            <pc:docMk/>
            <pc:sldMk cId="3755915162" sldId="868"/>
            <ac:cxnSpMk id="31" creationId="{291C9DAA-C7C6-42C7-84C3-157D0C717712}"/>
          </ac:cxnSpMkLst>
        </pc:cxnChg>
      </pc:sldChg>
      <pc:sldChg chg="addSp delSp modSp add mod">
        <pc:chgData name="Matt Kayrish" userId="86b0ed96aac4a264" providerId="LiveId" clId="{C8FD4232-0D47-4A90-A7AA-25A0AB2290F6}" dt="2020-05-12T18:12:32.235" v="3966" actId="1076"/>
        <pc:sldMkLst>
          <pc:docMk/>
          <pc:sldMk cId="2209558476" sldId="869"/>
        </pc:sldMkLst>
        <pc:spChg chg="add mod">
          <ac:chgData name="Matt Kayrish" userId="86b0ed96aac4a264" providerId="LiveId" clId="{C8FD4232-0D47-4A90-A7AA-25A0AB2290F6}" dt="2020-05-12T18:12:32.235" v="3966" actId="1076"/>
          <ac:spMkLst>
            <pc:docMk/>
            <pc:sldMk cId="2209558476" sldId="869"/>
            <ac:spMk id="3" creationId="{6A644577-6B6E-4BF6-AF3F-29CDC4889F78}"/>
          </ac:spMkLst>
        </pc:spChg>
        <pc:picChg chg="del">
          <ac:chgData name="Matt Kayrish" userId="86b0ed96aac4a264" providerId="LiveId" clId="{C8FD4232-0D47-4A90-A7AA-25A0AB2290F6}" dt="2020-05-12T18:11:17.795" v="3864" actId="478"/>
          <ac:picMkLst>
            <pc:docMk/>
            <pc:sldMk cId="2209558476" sldId="869"/>
            <ac:picMk id="4" creationId="{A91367F6-28E0-47AF-9044-12A850A9C787}"/>
          </ac:picMkLst>
        </pc:picChg>
        <pc:picChg chg="del">
          <ac:chgData name="Matt Kayrish" userId="86b0ed96aac4a264" providerId="LiveId" clId="{C8FD4232-0D47-4A90-A7AA-25A0AB2290F6}" dt="2020-05-12T18:11:28.329" v="3873" actId="478"/>
          <ac:picMkLst>
            <pc:docMk/>
            <pc:sldMk cId="2209558476" sldId="869"/>
            <ac:picMk id="9" creationId="{3D4B49B2-86E4-4466-84FF-3460B4365BD3}"/>
          </ac:picMkLst>
        </pc:picChg>
        <pc:picChg chg="del">
          <ac:chgData name="Matt Kayrish" userId="86b0ed96aac4a264" providerId="LiveId" clId="{C8FD4232-0D47-4A90-A7AA-25A0AB2290F6}" dt="2020-05-12T18:11:27.535" v="3872" actId="478"/>
          <ac:picMkLst>
            <pc:docMk/>
            <pc:sldMk cId="2209558476" sldId="869"/>
            <ac:picMk id="13" creationId="{A65B5C43-86CA-4D21-947F-70C489D6201B}"/>
          </ac:picMkLst>
        </pc:picChg>
        <pc:picChg chg="del">
          <ac:chgData name="Matt Kayrish" userId="86b0ed96aac4a264" providerId="LiveId" clId="{C8FD4232-0D47-4A90-A7AA-25A0AB2290F6}" dt="2020-05-12T18:11:25.584" v="3870" actId="478"/>
          <ac:picMkLst>
            <pc:docMk/>
            <pc:sldMk cId="2209558476" sldId="869"/>
            <ac:picMk id="15" creationId="{389E4D20-968C-4160-92F6-ED5504C31CBD}"/>
          </ac:picMkLst>
        </pc:picChg>
        <pc:picChg chg="del">
          <ac:chgData name="Matt Kayrish" userId="86b0ed96aac4a264" providerId="LiveId" clId="{C8FD4232-0D47-4A90-A7AA-25A0AB2290F6}" dt="2020-05-12T18:11:21.824" v="3867" actId="478"/>
          <ac:picMkLst>
            <pc:docMk/>
            <pc:sldMk cId="2209558476" sldId="869"/>
            <ac:picMk id="17" creationId="{D5F0E1E7-48EB-4F96-94BD-1DDC01C5DA5C}"/>
          </ac:picMkLst>
        </pc:picChg>
        <pc:picChg chg="del">
          <ac:chgData name="Matt Kayrish" userId="86b0ed96aac4a264" providerId="LiveId" clId="{C8FD4232-0D47-4A90-A7AA-25A0AB2290F6}" dt="2020-05-12T18:11:20.823" v="3866" actId="478"/>
          <ac:picMkLst>
            <pc:docMk/>
            <pc:sldMk cId="2209558476" sldId="869"/>
            <ac:picMk id="30" creationId="{29DE9141-FCFA-4F04-A93D-9B8A147D3E5C}"/>
          </ac:picMkLst>
        </pc:picChg>
        <pc:picChg chg="mod">
          <ac:chgData name="Matt Kayrish" userId="86b0ed96aac4a264" providerId="LiveId" clId="{C8FD4232-0D47-4A90-A7AA-25A0AB2290F6}" dt="2020-05-12T18:11:40.144" v="3878" actId="1076"/>
          <ac:picMkLst>
            <pc:docMk/>
            <pc:sldMk cId="2209558476" sldId="869"/>
            <ac:picMk id="34" creationId="{F003174D-EF01-4164-A04B-CDD0CE08AFB6}"/>
          </ac:picMkLst>
        </pc:picChg>
        <pc:cxnChg chg="del mod">
          <ac:chgData name="Matt Kayrish" userId="86b0ed96aac4a264" providerId="LiveId" clId="{C8FD4232-0D47-4A90-A7AA-25A0AB2290F6}" dt="2020-05-12T18:11:29.420" v="3874" actId="478"/>
          <ac:cxnSpMkLst>
            <pc:docMk/>
            <pc:sldMk cId="2209558476" sldId="869"/>
            <ac:cxnSpMk id="19" creationId="{9EC78188-E287-4D4C-B947-082E771CCE0E}"/>
          </ac:cxnSpMkLst>
        </pc:cxnChg>
        <pc:cxnChg chg="del mod">
          <ac:chgData name="Matt Kayrish" userId="86b0ed96aac4a264" providerId="LiveId" clId="{C8FD4232-0D47-4A90-A7AA-25A0AB2290F6}" dt="2020-05-12T18:11:31.164" v="3875" actId="478"/>
          <ac:cxnSpMkLst>
            <pc:docMk/>
            <pc:sldMk cId="2209558476" sldId="869"/>
            <ac:cxnSpMk id="20" creationId="{3873F2D8-E577-419B-B637-21D90F60911B}"/>
          </ac:cxnSpMkLst>
        </pc:cxnChg>
        <pc:cxnChg chg="del mod">
          <ac:chgData name="Matt Kayrish" userId="86b0ed96aac4a264" providerId="LiveId" clId="{C8FD4232-0D47-4A90-A7AA-25A0AB2290F6}" dt="2020-05-12T18:11:27.513" v="3871" actId="478"/>
          <ac:cxnSpMkLst>
            <pc:docMk/>
            <pc:sldMk cId="2209558476" sldId="869"/>
            <ac:cxnSpMk id="23" creationId="{EDBE8857-5A5A-4005-9970-024A73BC5A5B}"/>
          </ac:cxnSpMkLst>
        </pc:cxnChg>
        <pc:cxnChg chg="del mod">
          <ac:chgData name="Matt Kayrish" userId="86b0ed96aac4a264" providerId="LiveId" clId="{C8FD4232-0D47-4A90-A7AA-25A0AB2290F6}" dt="2020-05-12T18:11:23.309" v="3868" actId="478"/>
          <ac:cxnSpMkLst>
            <pc:docMk/>
            <pc:sldMk cId="2209558476" sldId="869"/>
            <ac:cxnSpMk id="26" creationId="{0CC6BBB1-A6DF-4EE3-9803-57FDFA7E0178}"/>
          </ac:cxnSpMkLst>
        </pc:cxnChg>
        <pc:cxnChg chg="del mod">
          <ac:chgData name="Matt Kayrish" userId="86b0ed96aac4a264" providerId="LiveId" clId="{C8FD4232-0D47-4A90-A7AA-25A0AB2290F6}" dt="2020-05-12T18:11:19.875" v="3865" actId="478"/>
          <ac:cxnSpMkLst>
            <pc:docMk/>
            <pc:sldMk cId="2209558476" sldId="869"/>
            <ac:cxnSpMk id="31" creationId="{291C9DAA-C7C6-42C7-84C3-157D0C717712}"/>
          </ac:cxnSpMkLst>
        </pc:cxnChg>
      </pc:sldChg>
      <pc:sldChg chg="addSp delSp modSp add mod">
        <pc:chgData name="Matt Kayrish" userId="86b0ed96aac4a264" providerId="LiveId" clId="{C8FD4232-0D47-4A90-A7AA-25A0AB2290F6}" dt="2020-05-12T18:13:41.607" v="3978" actId="14100"/>
        <pc:sldMkLst>
          <pc:docMk/>
          <pc:sldMk cId="1793669381" sldId="870"/>
        </pc:sldMkLst>
        <pc:spChg chg="mod">
          <ac:chgData name="Matt Kayrish" userId="86b0ed96aac4a264" providerId="LiveId" clId="{C8FD4232-0D47-4A90-A7AA-25A0AB2290F6}" dt="2020-05-12T18:13:07.770" v="3975" actId="1076"/>
          <ac:spMkLst>
            <pc:docMk/>
            <pc:sldMk cId="1793669381" sldId="870"/>
            <ac:spMk id="3" creationId="{6A644577-6B6E-4BF6-AF3F-29CDC4889F78}"/>
          </ac:spMkLst>
        </pc:spChg>
        <pc:picChg chg="add mod">
          <ac:chgData name="Matt Kayrish" userId="86b0ed96aac4a264" providerId="LiveId" clId="{C8FD4232-0D47-4A90-A7AA-25A0AB2290F6}" dt="2020-05-12T18:13:41.607" v="3978" actId="14100"/>
          <ac:picMkLst>
            <pc:docMk/>
            <pc:sldMk cId="1793669381" sldId="870"/>
            <ac:picMk id="4" creationId="{E40D194D-6FB1-48D0-90E1-6FD9E89B20BF}"/>
          </ac:picMkLst>
        </pc:picChg>
        <pc:picChg chg="del">
          <ac:chgData name="Matt Kayrish" userId="86b0ed96aac4a264" providerId="LiveId" clId="{C8FD4232-0D47-4A90-A7AA-25A0AB2290F6}" dt="2020-05-12T18:12:38.583" v="3968" actId="478"/>
          <ac:picMkLst>
            <pc:docMk/>
            <pc:sldMk cId="1793669381" sldId="870"/>
            <ac:picMk id="34" creationId="{F003174D-EF01-4164-A04B-CDD0CE08AFB6}"/>
          </ac:picMkLst>
        </pc:picChg>
      </pc:sldChg>
      <pc:sldChg chg="addSp delSp modSp add mod">
        <pc:chgData name="Matt Kayrish" userId="86b0ed96aac4a264" providerId="LiveId" clId="{C8FD4232-0D47-4A90-A7AA-25A0AB2290F6}" dt="2020-05-12T18:14:34.168" v="3993" actId="14100"/>
        <pc:sldMkLst>
          <pc:docMk/>
          <pc:sldMk cId="1084969011" sldId="871"/>
        </pc:sldMkLst>
        <pc:spChg chg="mod">
          <ac:chgData name="Matt Kayrish" userId="86b0ed96aac4a264" providerId="LiveId" clId="{C8FD4232-0D47-4A90-A7AA-25A0AB2290F6}" dt="2020-05-12T18:13:58.789" v="3989" actId="403"/>
          <ac:spMkLst>
            <pc:docMk/>
            <pc:sldMk cId="1084969011" sldId="871"/>
            <ac:spMk id="3" creationId="{6A644577-6B6E-4BF6-AF3F-29CDC4889F78}"/>
          </ac:spMkLst>
        </pc:spChg>
        <pc:picChg chg="del">
          <ac:chgData name="Matt Kayrish" userId="86b0ed96aac4a264" providerId="LiveId" clId="{C8FD4232-0D47-4A90-A7AA-25A0AB2290F6}" dt="2020-05-12T18:14:01.142" v="3990" actId="478"/>
          <ac:picMkLst>
            <pc:docMk/>
            <pc:sldMk cId="1084969011" sldId="871"/>
            <ac:picMk id="4" creationId="{E40D194D-6FB1-48D0-90E1-6FD9E89B20BF}"/>
          </ac:picMkLst>
        </pc:picChg>
        <pc:picChg chg="add mod">
          <ac:chgData name="Matt Kayrish" userId="86b0ed96aac4a264" providerId="LiveId" clId="{C8FD4232-0D47-4A90-A7AA-25A0AB2290F6}" dt="2020-05-12T18:14:34.168" v="3993" actId="14100"/>
          <ac:picMkLst>
            <pc:docMk/>
            <pc:sldMk cId="1084969011" sldId="871"/>
            <ac:picMk id="5" creationId="{AD5372C7-02C4-4C4C-9843-662B790A7947}"/>
          </ac:picMkLst>
        </pc:picChg>
      </pc:sldChg>
      <pc:sldChg chg="addSp delSp modSp add mod">
        <pc:chgData name="Matt Kayrish" userId="86b0ed96aac4a264" providerId="LiveId" clId="{C8FD4232-0D47-4A90-A7AA-25A0AB2290F6}" dt="2020-05-12T18:15:36.086" v="4019" actId="14100"/>
        <pc:sldMkLst>
          <pc:docMk/>
          <pc:sldMk cId="4292549133" sldId="872"/>
        </pc:sldMkLst>
        <pc:spChg chg="mod">
          <ac:chgData name="Matt Kayrish" userId="86b0ed96aac4a264" providerId="LiveId" clId="{C8FD4232-0D47-4A90-A7AA-25A0AB2290F6}" dt="2020-05-12T18:14:50.832" v="4016" actId="1037"/>
          <ac:spMkLst>
            <pc:docMk/>
            <pc:sldMk cId="4292549133" sldId="872"/>
            <ac:spMk id="3" creationId="{6A644577-6B6E-4BF6-AF3F-29CDC4889F78}"/>
          </ac:spMkLst>
        </pc:spChg>
        <pc:picChg chg="add mod">
          <ac:chgData name="Matt Kayrish" userId="86b0ed96aac4a264" providerId="LiveId" clId="{C8FD4232-0D47-4A90-A7AA-25A0AB2290F6}" dt="2020-05-12T18:15:36.086" v="4019" actId="14100"/>
          <ac:picMkLst>
            <pc:docMk/>
            <pc:sldMk cId="4292549133" sldId="872"/>
            <ac:picMk id="4" creationId="{67F8876C-6B1E-49E5-BBC7-3CCEAB41BA18}"/>
          </ac:picMkLst>
        </pc:picChg>
        <pc:picChg chg="del">
          <ac:chgData name="Matt Kayrish" userId="86b0ed96aac4a264" providerId="LiveId" clId="{C8FD4232-0D47-4A90-A7AA-25A0AB2290F6}" dt="2020-05-12T18:14:39.738" v="3995" actId="478"/>
          <ac:picMkLst>
            <pc:docMk/>
            <pc:sldMk cId="4292549133" sldId="872"/>
            <ac:picMk id="5" creationId="{AD5372C7-02C4-4C4C-9843-662B790A7947}"/>
          </ac:picMkLst>
        </pc:picChg>
      </pc:sldChg>
      <pc:sldChg chg="addSp delSp modSp add mod">
        <pc:chgData name="Matt Kayrish" userId="86b0ed96aac4a264" providerId="LiveId" clId="{C8FD4232-0D47-4A90-A7AA-25A0AB2290F6}" dt="2020-05-12T18:32:40.604" v="4241" actId="1076"/>
        <pc:sldMkLst>
          <pc:docMk/>
          <pc:sldMk cId="2783832640" sldId="873"/>
        </pc:sldMkLst>
        <pc:spChg chg="mod">
          <ac:chgData name="Matt Kayrish" userId="86b0ed96aac4a264" providerId="LiveId" clId="{C8FD4232-0D47-4A90-A7AA-25A0AB2290F6}" dt="2020-05-12T18:25:16.030" v="4075"/>
          <ac:spMkLst>
            <pc:docMk/>
            <pc:sldMk cId="2783832640" sldId="873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18:25:23.022" v="4077" actId="478"/>
          <ac:spMkLst>
            <pc:docMk/>
            <pc:sldMk cId="2783832640" sldId="873"/>
            <ac:spMk id="5" creationId="{17B1D41B-8F7A-40B6-9501-5E9157666DCC}"/>
          </ac:spMkLst>
        </pc:spChg>
        <pc:spChg chg="del">
          <ac:chgData name="Matt Kayrish" userId="86b0ed96aac4a264" providerId="LiveId" clId="{C8FD4232-0D47-4A90-A7AA-25A0AB2290F6}" dt="2020-05-12T18:25:20.974" v="4076" actId="478"/>
          <ac:spMkLst>
            <pc:docMk/>
            <pc:sldMk cId="2783832640" sldId="873"/>
            <ac:spMk id="6" creationId="{6249E7EA-2EFC-43FC-90E5-83B79F8066AA}"/>
          </ac:spMkLst>
        </pc:spChg>
        <pc:spChg chg="mod">
          <ac:chgData name="Matt Kayrish" userId="86b0ed96aac4a264" providerId="LiveId" clId="{C8FD4232-0D47-4A90-A7AA-25A0AB2290F6}" dt="2020-05-12T18:25:16.030" v="4075"/>
          <ac:spMkLst>
            <pc:docMk/>
            <pc:sldMk cId="2783832640" sldId="873"/>
            <ac:spMk id="7" creationId="{00000000-0000-0000-0000-000000000000}"/>
          </ac:spMkLst>
        </pc:spChg>
        <pc:spChg chg="mod">
          <ac:chgData name="Matt Kayrish" userId="86b0ed96aac4a264" providerId="LiveId" clId="{C8FD4232-0D47-4A90-A7AA-25A0AB2290F6}" dt="2020-05-12T18:25:16.030" v="4075"/>
          <ac:spMkLst>
            <pc:docMk/>
            <pc:sldMk cId="2783832640" sldId="873"/>
            <ac:spMk id="8" creationId="{D662E81F-128F-4F6D-B48A-97732E4ED581}"/>
          </ac:spMkLst>
        </pc:spChg>
        <pc:spChg chg="del">
          <ac:chgData name="Matt Kayrish" userId="86b0ed96aac4a264" providerId="LiveId" clId="{C8FD4232-0D47-4A90-A7AA-25A0AB2290F6}" dt="2020-05-12T18:25:29.410" v="4080" actId="478"/>
          <ac:spMkLst>
            <pc:docMk/>
            <pc:sldMk cId="2783832640" sldId="873"/>
            <ac:spMk id="9" creationId="{C95F3512-69D6-418A-9BAE-1AD81A736A7E}"/>
          </ac:spMkLst>
        </pc:spChg>
        <pc:spChg chg="del">
          <ac:chgData name="Matt Kayrish" userId="86b0ed96aac4a264" providerId="LiveId" clId="{C8FD4232-0D47-4A90-A7AA-25A0AB2290F6}" dt="2020-05-12T18:25:31.524" v="4081" actId="478"/>
          <ac:spMkLst>
            <pc:docMk/>
            <pc:sldMk cId="2783832640" sldId="873"/>
            <ac:spMk id="10" creationId="{01AD8F6D-C6EB-4ED7-A06C-375A3B1A3A11}"/>
          </ac:spMkLst>
        </pc:spChg>
        <pc:spChg chg="del">
          <ac:chgData name="Matt Kayrish" userId="86b0ed96aac4a264" providerId="LiveId" clId="{C8FD4232-0D47-4A90-A7AA-25A0AB2290F6}" dt="2020-05-12T18:25:25.199" v="4078" actId="478"/>
          <ac:spMkLst>
            <pc:docMk/>
            <pc:sldMk cId="2783832640" sldId="873"/>
            <ac:spMk id="11" creationId="{283F8555-1555-4C5C-B1CC-E840C0C80ECA}"/>
          </ac:spMkLst>
        </pc:spChg>
        <pc:spChg chg="del">
          <ac:chgData name="Matt Kayrish" userId="86b0ed96aac4a264" providerId="LiveId" clId="{C8FD4232-0D47-4A90-A7AA-25A0AB2290F6}" dt="2020-05-12T18:25:27.376" v="4079" actId="478"/>
          <ac:spMkLst>
            <pc:docMk/>
            <pc:sldMk cId="2783832640" sldId="873"/>
            <ac:spMk id="12" creationId="{9D35B2C3-EE9D-4E5E-B096-71F53AF8AB58}"/>
          </ac:spMkLst>
        </pc:spChg>
        <pc:spChg chg="add del mod">
          <ac:chgData name="Matt Kayrish" userId="86b0ed96aac4a264" providerId="LiveId" clId="{C8FD4232-0D47-4A90-A7AA-25A0AB2290F6}" dt="2020-05-12T18:25:16.030" v="4075"/>
          <ac:spMkLst>
            <pc:docMk/>
            <pc:sldMk cId="2783832640" sldId="873"/>
            <ac:spMk id="13" creationId="{B4F6FFC3-3AE7-4BA2-88AF-42618D6AB1F6}"/>
          </ac:spMkLst>
        </pc:spChg>
        <pc:spChg chg="add del mod">
          <ac:chgData name="Matt Kayrish" userId="86b0ed96aac4a264" providerId="LiveId" clId="{C8FD4232-0D47-4A90-A7AA-25A0AB2290F6}" dt="2020-05-12T18:25:16.030" v="4075"/>
          <ac:spMkLst>
            <pc:docMk/>
            <pc:sldMk cId="2783832640" sldId="873"/>
            <ac:spMk id="14" creationId="{C3A2E1F0-ED9D-4253-ABDC-5AA2599A13C8}"/>
          </ac:spMkLst>
        </pc:spChg>
        <pc:spChg chg="add del mod">
          <ac:chgData name="Matt Kayrish" userId="86b0ed96aac4a264" providerId="LiveId" clId="{C8FD4232-0D47-4A90-A7AA-25A0AB2290F6}" dt="2020-05-12T18:25:16.030" v="4075"/>
          <ac:spMkLst>
            <pc:docMk/>
            <pc:sldMk cId="2783832640" sldId="873"/>
            <ac:spMk id="15" creationId="{491AE378-75A3-40F3-8BDB-F02836149B5A}"/>
          </ac:spMkLst>
        </pc:spChg>
        <pc:spChg chg="add del mod">
          <ac:chgData name="Matt Kayrish" userId="86b0ed96aac4a264" providerId="LiveId" clId="{C8FD4232-0D47-4A90-A7AA-25A0AB2290F6}" dt="2020-05-12T18:25:16.030" v="4075"/>
          <ac:spMkLst>
            <pc:docMk/>
            <pc:sldMk cId="2783832640" sldId="873"/>
            <ac:spMk id="16" creationId="{496661F1-C064-4CF3-8CA0-B0217BA76089}"/>
          </ac:spMkLst>
        </pc:spChg>
        <pc:spChg chg="add mod">
          <ac:chgData name="Matt Kayrish" userId="86b0ed96aac4a264" providerId="LiveId" clId="{C8FD4232-0D47-4A90-A7AA-25A0AB2290F6}" dt="2020-05-12T18:31:04.956" v="4132" actId="1076"/>
          <ac:spMkLst>
            <pc:docMk/>
            <pc:sldMk cId="2783832640" sldId="873"/>
            <ac:spMk id="26" creationId="{25E9370E-3F73-448A-8D47-82122E53ECC7}"/>
          </ac:spMkLst>
        </pc:spChg>
        <pc:spChg chg="add mod">
          <ac:chgData name="Matt Kayrish" userId="86b0ed96aac4a264" providerId="LiveId" clId="{C8FD4232-0D47-4A90-A7AA-25A0AB2290F6}" dt="2020-05-12T18:32:07.319" v="4214" actId="1035"/>
          <ac:spMkLst>
            <pc:docMk/>
            <pc:sldMk cId="2783832640" sldId="873"/>
            <ac:spMk id="29" creationId="{CB925363-A09F-49F3-9BD5-997AD477A748}"/>
          </ac:spMkLst>
        </pc:spChg>
        <pc:spChg chg="add mod">
          <ac:chgData name="Matt Kayrish" userId="86b0ed96aac4a264" providerId="LiveId" clId="{C8FD4232-0D47-4A90-A7AA-25A0AB2290F6}" dt="2020-05-12T18:32:40.604" v="4241" actId="1076"/>
          <ac:spMkLst>
            <pc:docMk/>
            <pc:sldMk cId="2783832640" sldId="873"/>
            <ac:spMk id="30" creationId="{2066FDE3-8C30-4FE4-8DB9-AF844A4D4C27}"/>
          </ac:spMkLst>
        </pc:spChg>
        <pc:picChg chg="add mod">
          <ac:chgData name="Matt Kayrish" userId="86b0ed96aac4a264" providerId="LiveId" clId="{C8FD4232-0D47-4A90-A7AA-25A0AB2290F6}" dt="2020-05-12T18:29:44.523" v="4098" actId="14100"/>
          <ac:picMkLst>
            <pc:docMk/>
            <pc:sldMk cId="2783832640" sldId="873"/>
            <ac:picMk id="17" creationId="{A389A2D6-CEC7-45F9-B64F-9DE02D2D672A}"/>
          </ac:picMkLst>
        </pc:picChg>
        <pc:picChg chg="add mod">
          <ac:chgData name="Matt Kayrish" userId="86b0ed96aac4a264" providerId="LiveId" clId="{C8FD4232-0D47-4A90-A7AA-25A0AB2290F6}" dt="2020-05-12T18:29:08.854" v="4092" actId="1076"/>
          <ac:picMkLst>
            <pc:docMk/>
            <pc:sldMk cId="2783832640" sldId="873"/>
            <ac:picMk id="18" creationId="{83A18652-6F29-4FBD-A693-3F73600D90D0}"/>
          </ac:picMkLst>
        </pc:picChg>
        <pc:picChg chg="add mod">
          <ac:chgData name="Matt Kayrish" userId="86b0ed96aac4a264" providerId="LiveId" clId="{C8FD4232-0D47-4A90-A7AA-25A0AB2290F6}" dt="2020-05-12T18:29:39.136" v="4096" actId="14100"/>
          <ac:picMkLst>
            <pc:docMk/>
            <pc:sldMk cId="2783832640" sldId="873"/>
            <ac:picMk id="19" creationId="{8F234446-105B-45BB-A545-2AF86DC49BE2}"/>
          </ac:picMkLst>
        </pc:picChg>
        <pc:picChg chg="add mod">
          <ac:chgData name="Matt Kayrish" userId="86b0ed96aac4a264" providerId="LiveId" clId="{C8FD4232-0D47-4A90-A7AA-25A0AB2290F6}" dt="2020-05-12T18:30:12.639" v="4101" actId="14100"/>
          <ac:picMkLst>
            <pc:docMk/>
            <pc:sldMk cId="2783832640" sldId="873"/>
            <ac:picMk id="20" creationId="{F3F6143D-A13A-423E-A269-DE40BABFF0C8}"/>
          </ac:picMkLst>
        </pc:picChg>
        <pc:cxnChg chg="add">
          <ac:chgData name="Matt Kayrish" userId="86b0ed96aac4a264" providerId="LiveId" clId="{C8FD4232-0D47-4A90-A7AA-25A0AB2290F6}" dt="2020-05-12T18:30:25.572" v="4102" actId="11529"/>
          <ac:cxnSpMkLst>
            <pc:docMk/>
            <pc:sldMk cId="2783832640" sldId="873"/>
            <ac:cxnSpMk id="22" creationId="{580ECF0E-53C7-46DA-9D7B-6D8A6D445007}"/>
          </ac:cxnSpMkLst>
        </pc:cxnChg>
        <pc:cxnChg chg="add mod">
          <ac:chgData name="Matt Kayrish" userId="86b0ed96aac4a264" providerId="LiveId" clId="{C8FD4232-0D47-4A90-A7AA-25A0AB2290F6}" dt="2020-05-12T18:30:41.990" v="4108" actId="1076"/>
          <ac:cxnSpMkLst>
            <pc:docMk/>
            <pc:sldMk cId="2783832640" sldId="873"/>
            <ac:cxnSpMk id="23" creationId="{9B40366A-EAAA-462C-A2DD-A8CB3EAE1A5A}"/>
          </ac:cxnSpMkLst>
        </pc:cxnChg>
        <pc:cxnChg chg="add mod">
          <ac:chgData name="Matt Kayrish" userId="86b0ed96aac4a264" providerId="LiveId" clId="{C8FD4232-0D47-4A90-A7AA-25A0AB2290F6}" dt="2020-05-12T18:30:39.114" v="4107" actId="1076"/>
          <ac:cxnSpMkLst>
            <pc:docMk/>
            <pc:sldMk cId="2783832640" sldId="873"/>
            <ac:cxnSpMk id="24" creationId="{0428EC33-96B8-4DB1-ACC3-A26BAC2294C6}"/>
          </ac:cxnSpMkLst>
        </pc:cxnChg>
        <pc:cxnChg chg="add mod">
          <ac:chgData name="Matt Kayrish" userId="86b0ed96aac4a264" providerId="LiveId" clId="{C8FD4232-0D47-4A90-A7AA-25A0AB2290F6}" dt="2020-05-12T18:30:34.745" v="4106" actId="1076"/>
          <ac:cxnSpMkLst>
            <pc:docMk/>
            <pc:sldMk cId="2783832640" sldId="873"/>
            <ac:cxnSpMk id="25" creationId="{4FBC1646-7424-41D5-848C-5DF54D9BE6DB}"/>
          </ac:cxnSpMkLst>
        </pc:cxnChg>
        <pc:cxnChg chg="add mod">
          <ac:chgData name="Matt Kayrish" userId="86b0ed96aac4a264" providerId="LiveId" clId="{C8FD4232-0D47-4A90-A7AA-25A0AB2290F6}" dt="2020-05-12T18:31:17.257" v="4135" actId="1076"/>
          <ac:cxnSpMkLst>
            <pc:docMk/>
            <pc:sldMk cId="2783832640" sldId="873"/>
            <ac:cxnSpMk id="27" creationId="{6DA1ABC5-37B1-4D08-9B69-AD64475F22CC}"/>
          </ac:cxnSpMkLst>
        </pc:cxnChg>
      </pc:sldChg>
      <pc:sldChg chg="addSp delSp modSp add mod">
        <pc:chgData name="Matt Kayrish" userId="86b0ed96aac4a264" providerId="LiveId" clId="{C8FD4232-0D47-4A90-A7AA-25A0AB2290F6}" dt="2020-05-12T18:35:12.705" v="4300" actId="14100"/>
        <pc:sldMkLst>
          <pc:docMk/>
          <pc:sldMk cId="964991092" sldId="874"/>
        </pc:sldMkLst>
        <pc:spChg chg="mod">
          <ac:chgData name="Matt Kayrish" userId="86b0ed96aac4a264" providerId="LiveId" clId="{C8FD4232-0D47-4A90-A7AA-25A0AB2290F6}" dt="2020-05-12T18:33:19.134" v="4284" actId="1076"/>
          <ac:spMkLst>
            <pc:docMk/>
            <pc:sldMk cId="964991092" sldId="874"/>
            <ac:spMk id="30" creationId="{2066FDE3-8C30-4FE4-8DB9-AF844A4D4C27}"/>
          </ac:spMkLst>
        </pc:spChg>
        <pc:picChg chg="add mod">
          <ac:chgData name="Matt Kayrish" userId="86b0ed96aac4a264" providerId="LiveId" clId="{C8FD4232-0D47-4A90-A7AA-25A0AB2290F6}" dt="2020-05-12T18:35:12.705" v="4300" actId="14100"/>
          <ac:picMkLst>
            <pc:docMk/>
            <pc:sldMk cId="964991092" sldId="874"/>
            <ac:picMk id="5" creationId="{33EC38D9-3BAE-4A7B-B3F8-FE8851A1F237}"/>
          </ac:picMkLst>
        </pc:picChg>
        <pc:picChg chg="add mod">
          <ac:chgData name="Matt Kayrish" userId="86b0ed96aac4a264" providerId="LiveId" clId="{C8FD4232-0D47-4A90-A7AA-25A0AB2290F6}" dt="2020-05-12T18:35:03.979" v="4298" actId="14100"/>
          <ac:picMkLst>
            <pc:docMk/>
            <pc:sldMk cId="964991092" sldId="874"/>
            <ac:picMk id="6" creationId="{EEFEE124-0359-4B4B-B827-BEA84ACF2A1F}"/>
          </ac:picMkLst>
        </pc:picChg>
        <pc:picChg chg="add mod">
          <ac:chgData name="Matt Kayrish" userId="86b0ed96aac4a264" providerId="LiveId" clId="{C8FD4232-0D47-4A90-A7AA-25A0AB2290F6}" dt="2020-05-12T18:34:55.988" v="4296" actId="14100"/>
          <ac:picMkLst>
            <pc:docMk/>
            <pc:sldMk cId="964991092" sldId="874"/>
            <ac:picMk id="9" creationId="{A8738596-2D5C-43F7-A327-A7017F4B9801}"/>
          </ac:picMkLst>
        </pc:picChg>
        <pc:picChg chg="add mod">
          <ac:chgData name="Matt Kayrish" userId="86b0ed96aac4a264" providerId="LiveId" clId="{C8FD4232-0D47-4A90-A7AA-25A0AB2290F6}" dt="2020-05-12T18:34:48.982" v="4294" actId="14100"/>
          <ac:picMkLst>
            <pc:docMk/>
            <pc:sldMk cId="964991092" sldId="874"/>
            <ac:picMk id="10" creationId="{B75E93C7-CF25-42AB-857D-DB864D0A61FD}"/>
          </ac:picMkLst>
        </pc:picChg>
        <pc:picChg chg="del">
          <ac:chgData name="Matt Kayrish" userId="86b0ed96aac4a264" providerId="LiveId" clId="{C8FD4232-0D47-4A90-A7AA-25A0AB2290F6}" dt="2020-05-12T18:33:22.863" v="4287" actId="478"/>
          <ac:picMkLst>
            <pc:docMk/>
            <pc:sldMk cId="964991092" sldId="874"/>
            <ac:picMk id="17" creationId="{A389A2D6-CEC7-45F9-B64F-9DE02D2D672A}"/>
          </ac:picMkLst>
        </pc:picChg>
        <pc:picChg chg="del">
          <ac:chgData name="Matt Kayrish" userId="86b0ed96aac4a264" providerId="LiveId" clId="{C8FD4232-0D47-4A90-A7AA-25A0AB2290F6}" dt="2020-05-12T18:33:20.942" v="4285" actId="478"/>
          <ac:picMkLst>
            <pc:docMk/>
            <pc:sldMk cId="964991092" sldId="874"/>
            <ac:picMk id="18" creationId="{83A18652-6F29-4FBD-A693-3F73600D90D0}"/>
          </ac:picMkLst>
        </pc:picChg>
        <pc:picChg chg="del">
          <ac:chgData name="Matt Kayrish" userId="86b0ed96aac4a264" providerId="LiveId" clId="{C8FD4232-0D47-4A90-A7AA-25A0AB2290F6}" dt="2020-05-12T18:33:21.811" v="4286" actId="478"/>
          <ac:picMkLst>
            <pc:docMk/>
            <pc:sldMk cId="964991092" sldId="874"/>
            <ac:picMk id="19" creationId="{8F234446-105B-45BB-A545-2AF86DC49BE2}"/>
          </ac:picMkLst>
        </pc:picChg>
        <pc:picChg chg="del">
          <ac:chgData name="Matt Kayrish" userId="86b0ed96aac4a264" providerId="LiveId" clId="{C8FD4232-0D47-4A90-A7AA-25A0AB2290F6}" dt="2020-05-12T18:33:22.897" v="4288" actId="478"/>
          <ac:picMkLst>
            <pc:docMk/>
            <pc:sldMk cId="964991092" sldId="874"/>
            <ac:picMk id="20" creationId="{F3F6143D-A13A-423E-A269-DE40BABFF0C8}"/>
          </ac:picMkLst>
        </pc:picChg>
      </pc:sldChg>
      <pc:sldChg chg="addSp delSp modSp add mod">
        <pc:chgData name="Matt Kayrish" userId="86b0ed96aac4a264" providerId="LiveId" clId="{C8FD4232-0D47-4A90-A7AA-25A0AB2290F6}" dt="2020-05-12T18:40:17.508" v="4338" actId="14100"/>
        <pc:sldMkLst>
          <pc:docMk/>
          <pc:sldMk cId="3720239826" sldId="875"/>
        </pc:sldMkLst>
        <pc:spChg chg="del">
          <ac:chgData name="Matt Kayrish" userId="86b0ed96aac4a264" providerId="LiveId" clId="{C8FD4232-0D47-4A90-A7AA-25A0AB2290F6}" dt="2020-05-12T18:36:24.346" v="4312" actId="478"/>
          <ac:spMkLst>
            <pc:docMk/>
            <pc:sldMk cId="3720239826" sldId="875"/>
            <ac:spMk id="5" creationId="{17B1D41B-8F7A-40B6-9501-5E9157666DCC}"/>
          </ac:spMkLst>
        </pc:spChg>
        <pc:spChg chg="del">
          <ac:chgData name="Matt Kayrish" userId="86b0ed96aac4a264" providerId="LiveId" clId="{C8FD4232-0D47-4A90-A7AA-25A0AB2290F6}" dt="2020-05-12T18:36:17.621" v="4309" actId="478"/>
          <ac:spMkLst>
            <pc:docMk/>
            <pc:sldMk cId="3720239826" sldId="875"/>
            <ac:spMk id="6" creationId="{6249E7EA-2EFC-43FC-90E5-83B79F8066AA}"/>
          </ac:spMkLst>
        </pc:spChg>
        <pc:spChg chg="del">
          <ac:chgData name="Matt Kayrish" userId="86b0ed96aac4a264" providerId="LiveId" clId="{C8FD4232-0D47-4A90-A7AA-25A0AB2290F6}" dt="2020-05-12T18:36:22.045" v="4311" actId="478"/>
          <ac:spMkLst>
            <pc:docMk/>
            <pc:sldMk cId="3720239826" sldId="875"/>
            <ac:spMk id="11" creationId="{283F8555-1555-4C5C-B1CC-E840C0C80ECA}"/>
          </ac:spMkLst>
        </pc:spChg>
        <pc:spChg chg="del">
          <ac:chgData name="Matt Kayrish" userId="86b0ed96aac4a264" providerId="LiveId" clId="{C8FD4232-0D47-4A90-A7AA-25A0AB2290F6}" dt="2020-05-12T18:36:19.835" v="4310" actId="478"/>
          <ac:spMkLst>
            <pc:docMk/>
            <pc:sldMk cId="3720239826" sldId="875"/>
            <ac:spMk id="12" creationId="{9D35B2C3-EE9D-4E5E-B096-71F53AF8AB58}"/>
          </ac:spMkLst>
        </pc:spChg>
        <pc:spChg chg="del">
          <ac:chgData name="Matt Kayrish" userId="86b0ed96aac4a264" providerId="LiveId" clId="{C8FD4232-0D47-4A90-A7AA-25A0AB2290F6}" dt="2020-05-12T18:36:26.394" v="4313" actId="478"/>
          <ac:spMkLst>
            <pc:docMk/>
            <pc:sldMk cId="3720239826" sldId="875"/>
            <ac:spMk id="15" creationId="{D8FD6922-A450-406C-B32F-06BB28EFE781}"/>
          </ac:spMkLst>
        </pc:spChg>
        <pc:spChg chg="del">
          <ac:chgData name="Matt Kayrish" userId="86b0ed96aac4a264" providerId="LiveId" clId="{C8FD4232-0D47-4A90-A7AA-25A0AB2290F6}" dt="2020-05-12T18:36:12.455" v="4306" actId="478"/>
          <ac:spMkLst>
            <pc:docMk/>
            <pc:sldMk cId="3720239826" sldId="875"/>
            <ac:spMk id="16" creationId="{E60633F0-81B4-4113-B606-08F23671F964}"/>
          </ac:spMkLst>
        </pc:spChg>
        <pc:picChg chg="add del">
          <ac:chgData name="Matt Kayrish" userId="86b0ed96aac4a264" providerId="LiveId" clId="{C8FD4232-0D47-4A90-A7AA-25A0AB2290F6}" dt="2020-05-12T18:36:15.668" v="4308" actId="478"/>
          <ac:picMkLst>
            <pc:docMk/>
            <pc:sldMk cId="3720239826" sldId="875"/>
            <ac:picMk id="4" creationId="{FB45ABA1-F679-4BEB-9A01-6A9254F66CFE}"/>
          </ac:picMkLst>
        </pc:picChg>
        <pc:picChg chg="add del mod">
          <ac:chgData name="Matt Kayrish" userId="86b0ed96aac4a264" providerId="LiveId" clId="{C8FD4232-0D47-4A90-A7AA-25A0AB2290F6}" dt="2020-05-12T18:38:49.262" v="4325" actId="478"/>
          <ac:picMkLst>
            <pc:docMk/>
            <pc:sldMk cId="3720239826" sldId="875"/>
            <ac:picMk id="9" creationId="{9AC51C69-9E17-42FF-855C-9D46BC225E52}"/>
          </ac:picMkLst>
        </pc:picChg>
        <pc:picChg chg="add del mod">
          <ac:chgData name="Matt Kayrish" userId="86b0ed96aac4a264" providerId="LiveId" clId="{C8FD4232-0D47-4A90-A7AA-25A0AB2290F6}" dt="2020-05-12T18:38:48.364" v="4324" actId="478"/>
          <ac:picMkLst>
            <pc:docMk/>
            <pc:sldMk cId="3720239826" sldId="875"/>
            <ac:picMk id="10" creationId="{F7047A4B-6F76-4821-8C33-B95760E80C5A}"/>
          </ac:picMkLst>
        </pc:picChg>
        <pc:picChg chg="add mod">
          <ac:chgData name="Matt Kayrish" userId="86b0ed96aac4a264" providerId="LiveId" clId="{C8FD4232-0D47-4A90-A7AA-25A0AB2290F6}" dt="2020-05-12T18:40:17.508" v="4338" actId="14100"/>
          <ac:picMkLst>
            <pc:docMk/>
            <pc:sldMk cId="3720239826" sldId="875"/>
            <ac:picMk id="13" creationId="{688367DE-C081-440B-9DEF-2D327436B3B7}"/>
          </ac:picMkLst>
        </pc:picChg>
        <pc:picChg chg="add mod">
          <ac:chgData name="Matt Kayrish" userId="86b0ed96aac4a264" providerId="LiveId" clId="{C8FD4232-0D47-4A90-A7AA-25A0AB2290F6}" dt="2020-05-12T18:40:10.562" v="4336" actId="14100"/>
          <ac:picMkLst>
            <pc:docMk/>
            <pc:sldMk cId="3720239826" sldId="875"/>
            <ac:picMk id="14" creationId="{1F114DF6-122B-4DA2-A59B-7726B77ECB68}"/>
          </ac:picMkLst>
        </pc:picChg>
      </pc:sldChg>
      <pc:sldChg chg="add del">
        <pc:chgData name="Matt Kayrish" userId="86b0ed96aac4a264" providerId="LiveId" clId="{C8FD4232-0D47-4A90-A7AA-25A0AB2290F6}" dt="2020-05-12T18:35:50.142" v="4304" actId="2696"/>
        <pc:sldMkLst>
          <pc:docMk/>
          <pc:sldMk cId="4211927181" sldId="875"/>
        </pc:sldMkLst>
      </pc:sldChg>
      <pc:sldChg chg="add del">
        <pc:chgData name="Matt Kayrish" userId="86b0ed96aac4a264" providerId="LiveId" clId="{C8FD4232-0D47-4A90-A7AA-25A0AB2290F6}" dt="2020-05-12T18:35:43.910" v="4303" actId="2696"/>
        <pc:sldMkLst>
          <pc:docMk/>
          <pc:sldMk cId="232944111" sldId="876"/>
        </pc:sldMkLst>
      </pc:sldChg>
      <pc:sldChg chg="modSp add mod">
        <pc:chgData name="Matt Kayrish" userId="86b0ed96aac4a264" providerId="LiveId" clId="{C8FD4232-0D47-4A90-A7AA-25A0AB2290F6}" dt="2020-05-12T18:40:22.754" v="4339" actId="14100"/>
        <pc:sldMkLst>
          <pc:docMk/>
          <pc:sldMk cId="3635079148" sldId="876"/>
        </pc:sldMkLst>
        <pc:picChg chg="mod">
          <ac:chgData name="Matt Kayrish" userId="86b0ed96aac4a264" providerId="LiveId" clId="{C8FD4232-0D47-4A90-A7AA-25A0AB2290F6}" dt="2020-05-12T18:40:22.754" v="4339" actId="14100"/>
          <ac:picMkLst>
            <pc:docMk/>
            <pc:sldMk cId="3635079148" sldId="876"/>
            <ac:picMk id="9" creationId="{9AC51C69-9E17-42FF-855C-9D46BC225E52}"/>
          </ac:picMkLst>
        </pc:picChg>
      </pc:sldChg>
      <pc:sldChg chg="addSp delSp modSp add mod">
        <pc:chgData name="Matt Kayrish" userId="86b0ed96aac4a264" providerId="LiveId" clId="{C8FD4232-0D47-4A90-A7AA-25A0AB2290F6}" dt="2020-05-12T18:41:39.295" v="4348" actId="1076"/>
        <pc:sldMkLst>
          <pc:docMk/>
          <pc:sldMk cId="2943312642" sldId="877"/>
        </pc:sldMkLst>
        <pc:spChg chg="del">
          <ac:chgData name="Matt Kayrish" userId="86b0ed96aac4a264" providerId="LiveId" clId="{C8FD4232-0D47-4A90-A7AA-25A0AB2290F6}" dt="2020-05-12T18:41:06.520" v="4343" actId="478"/>
          <ac:spMkLst>
            <pc:docMk/>
            <pc:sldMk cId="2943312642" sldId="877"/>
            <ac:spMk id="18" creationId="{C5A967E5-7D0F-4943-8480-774A584CF10E}"/>
          </ac:spMkLst>
        </pc:spChg>
        <pc:spChg chg="del">
          <ac:chgData name="Matt Kayrish" userId="86b0ed96aac4a264" providerId="LiveId" clId="{C8FD4232-0D47-4A90-A7AA-25A0AB2290F6}" dt="2020-05-12T18:41:08.666" v="4344" actId="478"/>
          <ac:spMkLst>
            <pc:docMk/>
            <pc:sldMk cId="2943312642" sldId="877"/>
            <ac:spMk id="19" creationId="{6D0B1E4B-C3A7-4213-884C-64336CFC18C6}"/>
          </ac:spMkLst>
        </pc:spChg>
        <pc:spChg chg="del">
          <ac:chgData name="Matt Kayrish" userId="86b0ed96aac4a264" providerId="LiveId" clId="{C8FD4232-0D47-4A90-A7AA-25A0AB2290F6}" dt="2020-05-12T18:41:10.724" v="4345" actId="478"/>
          <ac:spMkLst>
            <pc:docMk/>
            <pc:sldMk cId="2943312642" sldId="877"/>
            <ac:spMk id="20" creationId="{830DC7D7-2D79-4C6C-8374-D0EAF99605DA}"/>
          </ac:spMkLst>
        </pc:spChg>
        <pc:spChg chg="del">
          <ac:chgData name="Matt Kayrish" userId="86b0ed96aac4a264" providerId="LiveId" clId="{C8FD4232-0D47-4A90-A7AA-25A0AB2290F6}" dt="2020-05-12T18:41:12.801" v="4346" actId="478"/>
          <ac:spMkLst>
            <pc:docMk/>
            <pc:sldMk cId="2943312642" sldId="877"/>
            <ac:spMk id="21" creationId="{65D08E8F-D39A-462E-BBA7-D81AB2063531}"/>
          </ac:spMkLst>
        </pc:spChg>
        <pc:spChg chg="del">
          <ac:chgData name="Matt Kayrish" userId="86b0ed96aac4a264" providerId="LiveId" clId="{C8FD4232-0D47-4A90-A7AA-25A0AB2290F6}" dt="2020-05-12T18:41:01.349" v="4341" actId="478"/>
          <ac:spMkLst>
            <pc:docMk/>
            <pc:sldMk cId="2943312642" sldId="877"/>
            <ac:spMk id="22" creationId="{AB310B72-D374-4827-86FB-15F2BFD62E4F}"/>
          </ac:spMkLst>
        </pc:spChg>
        <pc:spChg chg="del">
          <ac:chgData name="Matt Kayrish" userId="86b0ed96aac4a264" providerId="LiveId" clId="{C8FD4232-0D47-4A90-A7AA-25A0AB2290F6}" dt="2020-05-12T18:41:03.370" v="4342" actId="478"/>
          <ac:spMkLst>
            <pc:docMk/>
            <pc:sldMk cId="2943312642" sldId="877"/>
            <ac:spMk id="23" creationId="{B7874AC6-31FB-423C-8398-B256E1BAC059}"/>
          </ac:spMkLst>
        </pc:spChg>
        <pc:picChg chg="add mod">
          <ac:chgData name="Matt Kayrish" userId="86b0ed96aac4a264" providerId="LiveId" clId="{C8FD4232-0D47-4A90-A7AA-25A0AB2290F6}" dt="2020-05-12T18:41:39.295" v="4348" actId="1076"/>
          <ac:picMkLst>
            <pc:docMk/>
            <pc:sldMk cId="2943312642" sldId="877"/>
            <ac:picMk id="5" creationId="{CE887EFA-6CD0-4203-A2F1-35BBBD7F98AA}"/>
          </ac:picMkLst>
        </pc:picChg>
      </pc:sldChg>
      <pc:sldChg chg="addSp delSp modSp add mod">
        <pc:chgData name="Matt Kayrish" userId="86b0ed96aac4a264" providerId="LiveId" clId="{C8FD4232-0D47-4A90-A7AA-25A0AB2290F6}" dt="2020-05-12T18:42:21.178" v="4360" actId="1076"/>
        <pc:sldMkLst>
          <pc:docMk/>
          <pc:sldMk cId="3435436975" sldId="878"/>
        </pc:sldMkLst>
        <pc:picChg chg="del">
          <ac:chgData name="Matt Kayrish" userId="86b0ed96aac4a264" providerId="LiveId" clId="{C8FD4232-0D47-4A90-A7AA-25A0AB2290F6}" dt="2020-05-12T18:41:46.622" v="4350" actId="478"/>
          <ac:picMkLst>
            <pc:docMk/>
            <pc:sldMk cId="3435436975" sldId="878"/>
            <ac:picMk id="3" creationId="{05A7DEFC-F05D-457C-B76E-0E6498C3C9C5}"/>
          </ac:picMkLst>
        </pc:picChg>
        <pc:picChg chg="del">
          <ac:chgData name="Matt Kayrish" userId="86b0ed96aac4a264" providerId="LiveId" clId="{C8FD4232-0D47-4A90-A7AA-25A0AB2290F6}" dt="2020-05-12T18:41:47.440" v="4351" actId="478"/>
          <ac:picMkLst>
            <pc:docMk/>
            <pc:sldMk cId="3435436975" sldId="878"/>
            <ac:picMk id="4" creationId="{902F03C0-01A6-43C2-9B1A-7A4D8B4DF588}"/>
          </ac:picMkLst>
        </pc:picChg>
        <pc:picChg chg="del mod">
          <ac:chgData name="Matt Kayrish" userId="86b0ed96aac4a264" providerId="LiveId" clId="{C8FD4232-0D47-4A90-A7AA-25A0AB2290F6}" dt="2020-05-12T18:42:07.124" v="4355" actId="478"/>
          <ac:picMkLst>
            <pc:docMk/>
            <pc:sldMk cId="3435436975" sldId="878"/>
            <ac:picMk id="5" creationId="{CE887EFA-6CD0-4203-A2F1-35BBBD7F98AA}"/>
          </ac:picMkLst>
        </pc:picChg>
        <pc:picChg chg="add mod">
          <ac:chgData name="Matt Kayrish" userId="86b0ed96aac4a264" providerId="LiveId" clId="{C8FD4232-0D47-4A90-A7AA-25A0AB2290F6}" dt="2020-05-12T18:42:21.178" v="4360" actId="1076"/>
          <ac:picMkLst>
            <pc:docMk/>
            <pc:sldMk cId="3435436975" sldId="878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3:36.439" v="4377" actId="27614"/>
        <pc:sldMkLst>
          <pc:docMk/>
          <pc:sldMk cId="807058331" sldId="879"/>
        </pc:sldMkLst>
        <pc:picChg chg="add mod">
          <ac:chgData name="Matt Kayrish" userId="86b0ed96aac4a264" providerId="LiveId" clId="{C8FD4232-0D47-4A90-A7AA-25A0AB2290F6}" dt="2020-05-12T18:43:36.439" v="4377" actId="27614"/>
          <ac:picMkLst>
            <pc:docMk/>
            <pc:sldMk cId="807058331" sldId="879"/>
            <ac:picMk id="4" creationId="{1F3089A3-19F4-422A-98A3-5B9F54439AA8}"/>
          </ac:picMkLst>
        </pc:picChg>
        <pc:picChg chg="del">
          <ac:chgData name="Matt Kayrish" userId="86b0ed96aac4a264" providerId="LiveId" clId="{C8FD4232-0D47-4A90-A7AA-25A0AB2290F6}" dt="2020-05-12T18:42:56.373" v="4368" actId="478"/>
          <ac:picMkLst>
            <pc:docMk/>
            <pc:sldMk cId="807058331" sldId="879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3:48.182" v="4380" actId="962"/>
        <pc:sldMkLst>
          <pc:docMk/>
          <pc:sldMk cId="164996874" sldId="880"/>
        </pc:sldMkLst>
        <pc:picChg chg="add mod">
          <ac:chgData name="Matt Kayrish" userId="86b0ed96aac4a264" providerId="LiveId" clId="{C8FD4232-0D47-4A90-A7AA-25A0AB2290F6}" dt="2020-05-12T18:43:48.182" v="4380" actId="962"/>
          <ac:picMkLst>
            <pc:docMk/>
            <pc:sldMk cId="164996874" sldId="880"/>
            <ac:picMk id="4" creationId="{44646E26-3C48-4C56-AD2F-902B3E5982DA}"/>
          </ac:picMkLst>
        </pc:picChg>
        <pc:picChg chg="del">
          <ac:chgData name="Matt Kayrish" userId="86b0ed96aac4a264" providerId="LiveId" clId="{C8FD4232-0D47-4A90-A7AA-25A0AB2290F6}" dt="2020-05-12T18:42:59.410" v="4369" actId="478"/>
          <ac:picMkLst>
            <pc:docMk/>
            <pc:sldMk cId="164996874" sldId="880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3:58.368" v="4383" actId="962"/>
        <pc:sldMkLst>
          <pc:docMk/>
          <pc:sldMk cId="3789897103" sldId="881"/>
        </pc:sldMkLst>
        <pc:picChg chg="add mod">
          <ac:chgData name="Matt Kayrish" userId="86b0ed96aac4a264" providerId="LiveId" clId="{C8FD4232-0D47-4A90-A7AA-25A0AB2290F6}" dt="2020-05-12T18:43:58.368" v="4383" actId="962"/>
          <ac:picMkLst>
            <pc:docMk/>
            <pc:sldMk cId="3789897103" sldId="881"/>
            <ac:picMk id="4" creationId="{EDEB71F9-3AD9-436D-877B-8F82EE8B0829}"/>
          </ac:picMkLst>
        </pc:picChg>
        <pc:picChg chg="del">
          <ac:chgData name="Matt Kayrish" userId="86b0ed96aac4a264" providerId="LiveId" clId="{C8FD4232-0D47-4A90-A7AA-25A0AB2290F6}" dt="2020-05-12T18:43:03.202" v="4370" actId="478"/>
          <ac:picMkLst>
            <pc:docMk/>
            <pc:sldMk cId="3789897103" sldId="881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4:07.417" v="4386" actId="962"/>
        <pc:sldMkLst>
          <pc:docMk/>
          <pc:sldMk cId="186325634" sldId="882"/>
        </pc:sldMkLst>
        <pc:picChg chg="add mod">
          <ac:chgData name="Matt Kayrish" userId="86b0ed96aac4a264" providerId="LiveId" clId="{C8FD4232-0D47-4A90-A7AA-25A0AB2290F6}" dt="2020-05-12T18:44:07.417" v="4386" actId="962"/>
          <ac:picMkLst>
            <pc:docMk/>
            <pc:sldMk cId="186325634" sldId="882"/>
            <ac:picMk id="4" creationId="{53BFE897-9344-4F3D-99C1-D0CD1C55D0A4}"/>
          </ac:picMkLst>
        </pc:picChg>
        <pc:picChg chg="del">
          <ac:chgData name="Matt Kayrish" userId="86b0ed96aac4a264" providerId="LiveId" clId="{C8FD4232-0D47-4A90-A7AA-25A0AB2290F6}" dt="2020-05-12T18:43:06.135" v="4371" actId="478"/>
          <ac:picMkLst>
            <pc:docMk/>
            <pc:sldMk cId="186325634" sldId="882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4:15.882" v="4389" actId="962"/>
        <pc:sldMkLst>
          <pc:docMk/>
          <pc:sldMk cId="2933223665" sldId="883"/>
        </pc:sldMkLst>
        <pc:picChg chg="add mod">
          <ac:chgData name="Matt Kayrish" userId="86b0ed96aac4a264" providerId="LiveId" clId="{C8FD4232-0D47-4A90-A7AA-25A0AB2290F6}" dt="2020-05-12T18:44:15.882" v="4389" actId="962"/>
          <ac:picMkLst>
            <pc:docMk/>
            <pc:sldMk cId="2933223665" sldId="883"/>
            <ac:picMk id="4" creationId="{3E35DD91-58EE-44F1-8C1C-84F41FE839C7}"/>
          </ac:picMkLst>
        </pc:picChg>
        <pc:picChg chg="del">
          <ac:chgData name="Matt Kayrish" userId="86b0ed96aac4a264" providerId="LiveId" clId="{C8FD4232-0D47-4A90-A7AA-25A0AB2290F6}" dt="2020-05-12T18:43:10.380" v="4372" actId="478"/>
          <ac:picMkLst>
            <pc:docMk/>
            <pc:sldMk cId="2933223665" sldId="883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4:25.120" v="4392" actId="962"/>
        <pc:sldMkLst>
          <pc:docMk/>
          <pc:sldMk cId="619415706" sldId="884"/>
        </pc:sldMkLst>
        <pc:picChg chg="add mod">
          <ac:chgData name="Matt Kayrish" userId="86b0ed96aac4a264" providerId="LiveId" clId="{C8FD4232-0D47-4A90-A7AA-25A0AB2290F6}" dt="2020-05-12T18:44:25.120" v="4392" actId="962"/>
          <ac:picMkLst>
            <pc:docMk/>
            <pc:sldMk cId="619415706" sldId="884"/>
            <ac:picMk id="4" creationId="{E3F4035B-1ED1-4244-8E1E-DE60C38568E6}"/>
          </ac:picMkLst>
        </pc:picChg>
        <pc:picChg chg="del">
          <ac:chgData name="Matt Kayrish" userId="86b0ed96aac4a264" providerId="LiveId" clId="{C8FD4232-0D47-4A90-A7AA-25A0AB2290F6}" dt="2020-05-12T18:43:14.781" v="4373" actId="478"/>
          <ac:picMkLst>
            <pc:docMk/>
            <pc:sldMk cId="619415706" sldId="884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4:31.961" v="4394" actId="27614"/>
        <pc:sldMkLst>
          <pc:docMk/>
          <pc:sldMk cId="2806217701" sldId="885"/>
        </pc:sldMkLst>
        <pc:picChg chg="add mod">
          <ac:chgData name="Matt Kayrish" userId="86b0ed96aac4a264" providerId="LiveId" clId="{C8FD4232-0D47-4A90-A7AA-25A0AB2290F6}" dt="2020-05-12T18:44:31.961" v="4394" actId="27614"/>
          <ac:picMkLst>
            <pc:docMk/>
            <pc:sldMk cId="2806217701" sldId="885"/>
            <ac:picMk id="4" creationId="{34054C9A-3B6F-4687-8450-B9E6F9431C13}"/>
          </ac:picMkLst>
        </pc:picChg>
        <pc:picChg chg="del">
          <ac:chgData name="Matt Kayrish" userId="86b0ed96aac4a264" providerId="LiveId" clId="{C8FD4232-0D47-4A90-A7AA-25A0AB2290F6}" dt="2020-05-12T18:43:18.173" v="4374" actId="478"/>
          <ac:picMkLst>
            <pc:docMk/>
            <pc:sldMk cId="2806217701" sldId="885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5:31.446" v="4408" actId="27614"/>
        <pc:sldMkLst>
          <pc:docMk/>
          <pc:sldMk cId="3246072951" sldId="886"/>
        </pc:sldMkLst>
        <pc:picChg chg="add mod">
          <ac:chgData name="Matt Kayrish" userId="86b0ed96aac4a264" providerId="LiveId" clId="{C8FD4232-0D47-4A90-A7AA-25A0AB2290F6}" dt="2020-05-12T18:45:31.446" v="4408" actId="27614"/>
          <ac:picMkLst>
            <pc:docMk/>
            <pc:sldMk cId="3246072951" sldId="886"/>
            <ac:picMk id="4" creationId="{BB8F9E69-273B-433B-860B-B8512423E451}"/>
          </ac:picMkLst>
        </pc:picChg>
        <pc:picChg chg="del">
          <ac:chgData name="Matt Kayrish" userId="86b0ed96aac4a264" providerId="LiveId" clId="{C8FD4232-0D47-4A90-A7AA-25A0AB2290F6}" dt="2020-05-12T18:43:21.186" v="4375" actId="478"/>
          <ac:picMkLst>
            <pc:docMk/>
            <pc:sldMk cId="3246072951" sldId="886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5:42.308" v="4410" actId="27614"/>
        <pc:sldMkLst>
          <pc:docMk/>
          <pc:sldMk cId="137510226" sldId="887"/>
        </pc:sldMkLst>
        <pc:picChg chg="add mod">
          <ac:chgData name="Matt Kayrish" userId="86b0ed96aac4a264" providerId="LiveId" clId="{C8FD4232-0D47-4A90-A7AA-25A0AB2290F6}" dt="2020-05-12T18:45:42.308" v="4410" actId="27614"/>
          <ac:picMkLst>
            <pc:docMk/>
            <pc:sldMk cId="137510226" sldId="887"/>
            <ac:picMk id="4" creationId="{F708C39F-F2C5-438B-916E-410F05A8689F}"/>
          </ac:picMkLst>
        </pc:picChg>
        <pc:picChg chg="del">
          <ac:chgData name="Matt Kayrish" userId="86b0ed96aac4a264" providerId="LiveId" clId="{C8FD4232-0D47-4A90-A7AA-25A0AB2290F6}" dt="2020-05-12T18:44:35.124" v="4395" actId="478"/>
          <ac:picMkLst>
            <pc:docMk/>
            <pc:sldMk cId="137510226" sldId="887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5:49.936" v="4412" actId="27614"/>
        <pc:sldMkLst>
          <pc:docMk/>
          <pc:sldMk cId="1766861971" sldId="888"/>
        </pc:sldMkLst>
        <pc:picChg chg="add mod">
          <ac:chgData name="Matt Kayrish" userId="86b0ed96aac4a264" providerId="LiveId" clId="{C8FD4232-0D47-4A90-A7AA-25A0AB2290F6}" dt="2020-05-12T18:45:49.936" v="4412" actId="27614"/>
          <ac:picMkLst>
            <pc:docMk/>
            <pc:sldMk cId="1766861971" sldId="888"/>
            <ac:picMk id="4" creationId="{F6500A61-4FD0-4A98-B13A-7061C95CD4D9}"/>
          </ac:picMkLst>
        </pc:picChg>
        <pc:picChg chg="del">
          <ac:chgData name="Matt Kayrish" userId="86b0ed96aac4a264" providerId="LiveId" clId="{C8FD4232-0D47-4A90-A7AA-25A0AB2290F6}" dt="2020-05-12T18:44:37.669" v="4396" actId="478"/>
          <ac:picMkLst>
            <pc:docMk/>
            <pc:sldMk cId="1766861971" sldId="888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5:54.115" v="4415" actId="962"/>
        <pc:sldMkLst>
          <pc:docMk/>
          <pc:sldMk cId="1652569407" sldId="889"/>
        </pc:sldMkLst>
        <pc:picChg chg="add mod">
          <ac:chgData name="Matt Kayrish" userId="86b0ed96aac4a264" providerId="LiveId" clId="{C8FD4232-0D47-4A90-A7AA-25A0AB2290F6}" dt="2020-05-12T18:45:54.115" v="4415" actId="962"/>
          <ac:picMkLst>
            <pc:docMk/>
            <pc:sldMk cId="1652569407" sldId="889"/>
            <ac:picMk id="4" creationId="{4FD7233E-A9D2-435D-95C7-B8EB58D3D632}"/>
          </ac:picMkLst>
        </pc:picChg>
        <pc:picChg chg="del">
          <ac:chgData name="Matt Kayrish" userId="86b0ed96aac4a264" providerId="LiveId" clId="{C8FD4232-0D47-4A90-A7AA-25A0AB2290F6}" dt="2020-05-12T18:44:40.183" v="4397" actId="478"/>
          <ac:picMkLst>
            <pc:docMk/>
            <pc:sldMk cId="1652569407" sldId="889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6:01.323" v="4418" actId="962"/>
        <pc:sldMkLst>
          <pc:docMk/>
          <pc:sldMk cId="4178924183" sldId="890"/>
        </pc:sldMkLst>
        <pc:picChg chg="add mod">
          <ac:chgData name="Matt Kayrish" userId="86b0ed96aac4a264" providerId="LiveId" clId="{C8FD4232-0D47-4A90-A7AA-25A0AB2290F6}" dt="2020-05-12T18:46:01.323" v="4418" actId="962"/>
          <ac:picMkLst>
            <pc:docMk/>
            <pc:sldMk cId="4178924183" sldId="890"/>
            <ac:picMk id="4" creationId="{576659FC-6CA7-43A6-90C3-AD5CBF5D15DA}"/>
          </ac:picMkLst>
        </pc:picChg>
        <pc:picChg chg="del">
          <ac:chgData name="Matt Kayrish" userId="86b0ed96aac4a264" providerId="LiveId" clId="{C8FD4232-0D47-4A90-A7AA-25A0AB2290F6}" dt="2020-05-12T18:44:43.521" v="4398" actId="478"/>
          <ac:picMkLst>
            <pc:docMk/>
            <pc:sldMk cId="4178924183" sldId="890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6:10.837" v="4420" actId="27614"/>
        <pc:sldMkLst>
          <pc:docMk/>
          <pc:sldMk cId="3819055093" sldId="891"/>
        </pc:sldMkLst>
        <pc:picChg chg="add mod">
          <ac:chgData name="Matt Kayrish" userId="86b0ed96aac4a264" providerId="LiveId" clId="{C8FD4232-0D47-4A90-A7AA-25A0AB2290F6}" dt="2020-05-12T18:46:10.837" v="4420" actId="27614"/>
          <ac:picMkLst>
            <pc:docMk/>
            <pc:sldMk cId="3819055093" sldId="891"/>
            <ac:picMk id="4" creationId="{1D0A81D1-B131-4345-928D-EF5BD5E228FE}"/>
          </ac:picMkLst>
        </pc:picChg>
        <pc:picChg chg="del">
          <ac:chgData name="Matt Kayrish" userId="86b0ed96aac4a264" providerId="LiveId" clId="{C8FD4232-0D47-4A90-A7AA-25A0AB2290F6}" dt="2020-05-12T18:44:46.517" v="4399" actId="478"/>
          <ac:picMkLst>
            <pc:docMk/>
            <pc:sldMk cId="3819055093" sldId="891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6:18.027" v="4422" actId="27614"/>
        <pc:sldMkLst>
          <pc:docMk/>
          <pc:sldMk cId="351972351" sldId="892"/>
        </pc:sldMkLst>
        <pc:picChg chg="add mod">
          <ac:chgData name="Matt Kayrish" userId="86b0ed96aac4a264" providerId="LiveId" clId="{C8FD4232-0D47-4A90-A7AA-25A0AB2290F6}" dt="2020-05-12T18:46:18.027" v="4422" actId="27614"/>
          <ac:picMkLst>
            <pc:docMk/>
            <pc:sldMk cId="351972351" sldId="892"/>
            <ac:picMk id="4" creationId="{0F7AFBCF-F3DE-4F50-A483-5E07D60F54C8}"/>
          </ac:picMkLst>
        </pc:picChg>
        <pc:picChg chg="del">
          <ac:chgData name="Matt Kayrish" userId="86b0ed96aac4a264" providerId="LiveId" clId="{C8FD4232-0D47-4A90-A7AA-25A0AB2290F6}" dt="2020-05-12T18:44:49.603" v="4400" actId="478"/>
          <ac:picMkLst>
            <pc:docMk/>
            <pc:sldMk cId="351972351" sldId="892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7:02.016" v="4432" actId="962"/>
        <pc:sldMkLst>
          <pc:docMk/>
          <pc:sldMk cId="759189464" sldId="893"/>
        </pc:sldMkLst>
        <pc:picChg chg="add mod">
          <ac:chgData name="Matt Kayrish" userId="86b0ed96aac4a264" providerId="LiveId" clId="{C8FD4232-0D47-4A90-A7AA-25A0AB2290F6}" dt="2020-05-12T18:47:02.016" v="4432" actId="962"/>
          <ac:picMkLst>
            <pc:docMk/>
            <pc:sldMk cId="759189464" sldId="893"/>
            <ac:picMk id="4" creationId="{C7480863-A807-4633-8C9B-513A06C92C52}"/>
          </ac:picMkLst>
        </pc:picChg>
        <pc:picChg chg="del">
          <ac:chgData name="Matt Kayrish" userId="86b0ed96aac4a264" providerId="LiveId" clId="{C8FD4232-0D47-4A90-A7AA-25A0AB2290F6}" dt="2020-05-12T18:44:52.833" v="4401" actId="478"/>
          <ac:picMkLst>
            <pc:docMk/>
            <pc:sldMk cId="759189464" sldId="893"/>
            <ac:picMk id="9" creationId="{18902D9C-88D1-4660-8C3D-7580A823EA9E}"/>
          </ac:picMkLst>
        </pc:picChg>
      </pc:sldChg>
      <pc:sldChg chg="addSp delSp modSp add mod ord">
        <pc:chgData name="Matt Kayrish" userId="86b0ed96aac4a264" providerId="LiveId" clId="{C8FD4232-0D47-4A90-A7AA-25A0AB2290F6}" dt="2020-05-12T18:45:21.949" v="4406"/>
        <pc:sldMkLst>
          <pc:docMk/>
          <pc:sldMk cId="3999511054" sldId="894"/>
        </pc:sldMkLst>
        <pc:picChg chg="add mod">
          <ac:chgData name="Matt Kayrish" userId="86b0ed96aac4a264" providerId="LiveId" clId="{C8FD4232-0D47-4A90-A7AA-25A0AB2290F6}" dt="2020-05-12T18:45:18.502" v="4404" actId="27614"/>
          <ac:picMkLst>
            <pc:docMk/>
            <pc:sldMk cId="3999511054" sldId="894"/>
            <ac:picMk id="4" creationId="{0FDB1691-05F9-4368-A483-E70655A5E1A1}"/>
          </ac:picMkLst>
        </pc:picChg>
        <pc:picChg chg="del">
          <ac:chgData name="Matt Kayrish" userId="86b0ed96aac4a264" providerId="LiveId" clId="{C8FD4232-0D47-4A90-A7AA-25A0AB2290F6}" dt="2020-05-12T18:44:56.021" v="4402" actId="478"/>
          <ac:picMkLst>
            <pc:docMk/>
            <pc:sldMk cId="3999511054" sldId="894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7:09.268" v="4435" actId="962"/>
        <pc:sldMkLst>
          <pc:docMk/>
          <pc:sldMk cId="2885338938" sldId="895"/>
        </pc:sldMkLst>
        <pc:picChg chg="add mod">
          <ac:chgData name="Matt Kayrish" userId="86b0ed96aac4a264" providerId="LiveId" clId="{C8FD4232-0D47-4A90-A7AA-25A0AB2290F6}" dt="2020-05-12T18:47:09.268" v="4435" actId="962"/>
          <ac:picMkLst>
            <pc:docMk/>
            <pc:sldMk cId="2885338938" sldId="895"/>
            <ac:picMk id="4" creationId="{61C69D15-13AA-4E8E-A983-DAC6512C6F49}"/>
          </ac:picMkLst>
        </pc:picChg>
        <pc:picChg chg="del">
          <ac:chgData name="Matt Kayrish" userId="86b0ed96aac4a264" providerId="LiveId" clId="{C8FD4232-0D47-4A90-A7AA-25A0AB2290F6}" dt="2020-05-12T18:46:21.683" v="4423" actId="478"/>
          <ac:picMkLst>
            <pc:docMk/>
            <pc:sldMk cId="2885338938" sldId="895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7:17.158" v="4437" actId="27614"/>
        <pc:sldMkLst>
          <pc:docMk/>
          <pc:sldMk cId="2127683838" sldId="896"/>
        </pc:sldMkLst>
        <pc:picChg chg="add mod">
          <ac:chgData name="Matt Kayrish" userId="86b0ed96aac4a264" providerId="LiveId" clId="{C8FD4232-0D47-4A90-A7AA-25A0AB2290F6}" dt="2020-05-12T18:47:17.158" v="4437" actId="27614"/>
          <ac:picMkLst>
            <pc:docMk/>
            <pc:sldMk cId="2127683838" sldId="896"/>
            <ac:picMk id="4" creationId="{C0F77395-01CA-4E34-BA26-A4BA121CE0C4}"/>
          </ac:picMkLst>
        </pc:picChg>
        <pc:picChg chg="del">
          <ac:chgData name="Matt Kayrish" userId="86b0ed96aac4a264" providerId="LiveId" clId="{C8FD4232-0D47-4A90-A7AA-25A0AB2290F6}" dt="2020-05-12T18:46:24.104" v="4424" actId="478"/>
          <ac:picMkLst>
            <pc:docMk/>
            <pc:sldMk cId="2127683838" sldId="896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7:23.067" v="4440" actId="962"/>
        <pc:sldMkLst>
          <pc:docMk/>
          <pc:sldMk cId="42984480" sldId="897"/>
        </pc:sldMkLst>
        <pc:picChg chg="add mod">
          <ac:chgData name="Matt Kayrish" userId="86b0ed96aac4a264" providerId="LiveId" clId="{C8FD4232-0D47-4A90-A7AA-25A0AB2290F6}" dt="2020-05-12T18:47:23.067" v="4440" actId="962"/>
          <ac:picMkLst>
            <pc:docMk/>
            <pc:sldMk cId="42984480" sldId="897"/>
            <ac:picMk id="4" creationId="{D05BDBF7-2D73-4430-B291-AAA000402D90}"/>
          </ac:picMkLst>
        </pc:picChg>
        <pc:picChg chg="del">
          <ac:chgData name="Matt Kayrish" userId="86b0ed96aac4a264" providerId="LiveId" clId="{C8FD4232-0D47-4A90-A7AA-25A0AB2290F6}" dt="2020-05-12T18:46:26.476" v="4425" actId="478"/>
          <ac:picMkLst>
            <pc:docMk/>
            <pc:sldMk cId="42984480" sldId="897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7:27.487" v="4443" actId="962"/>
        <pc:sldMkLst>
          <pc:docMk/>
          <pc:sldMk cId="2500288351" sldId="898"/>
        </pc:sldMkLst>
        <pc:picChg chg="add mod">
          <ac:chgData name="Matt Kayrish" userId="86b0ed96aac4a264" providerId="LiveId" clId="{C8FD4232-0D47-4A90-A7AA-25A0AB2290F6}" dt="2020-05-12T18:47:27.487" v="4443" actId="962"/>
          <ac:picMkLst>
            <pc:docMk/>
            <pc:sldMk cId="2500288351" sldId="898"/>
            <ac:picMk id="4" creationId="{EC321F2E-CB44-490D-8EE4-01FBDFE2261E}"/>
          </ac:picMkLst>
        </pc:picChg>
        <pc:picChg chg="del">
          <ac:chgData name="Matt Kayrish" userId="86b0ed96aac4a264" providerId="LiveId" clId="{C8FD4232-0D47-4A90-A7AA-25A0AB2290F6}" dt="2020-05-12T18:46:29.475" v="4426" actId="478"/>
          <ac:picMkLst>
            <pc:docMk/>
            <pc:sldMk cId="2500288351" sldId="898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7:33.290" v="4446" actId="962"/>
        <pc:sldMkLst>
          <pc:docMk/>
          <pc:sldMk cId="3397553207" sldId="899"/>
        </pc:sldMkLst>
        <pc:picChg chg="add mod">
          <ac:chgData name="Matt Kayrish" userId="86b0ed96aac4a264" providerId="LiveId" clId="{C8FD4232-0D47-4A90-A7AA-25A0AB2290F6}" dt="2020-05-12T18:47:33.290" v="4446" actId="962"/>
          <ac:picMkLst>
            <pc:docMk/>
            <pc:sldMk cId="3397553207" sldId="899"/>
            <ac:picMk id="4" creationId="{AB634AB5-6B0D-4EFB-AF37-90A9AD8ECE93}"/>
          </ac:picMkLst>
        </pc:picChg>
        <pc:picChg chg="del">
          <ac:chgData name="Matt Kayrish" userId="86b0ed96aac4a264" providerId="LiveId" clId="{C8FD4232-0D47-4A90-A7AA-25A0AB2290F6}" dt="2020-05-12T18:46:33.561" v="4427" actId="478"/>
          <ac:picMkLst>
            <pc:docMk/>
            <pc:sldMk cId="3397553207" sldId="899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7:39.820" v="4449" actId="962"/>
        <pc:sldMkLst>
          <pc:docMk/>
          <pc:sldMk cId="1393024156" sldId="900"/>
        </pc:sldMkLst>
        <pc:picChg chg="add mod">
          <ac:chgData name="Matt Kayrish" userId="86b0ed96aac4a264" providerId="LiveId" clId="{C8FD4232-0D47-4A90-A7AA-25A0AB2290F6}" dt="2020-05-12T18:47:39.820" v="4449" actId="962"/>
          <ac:picMkLst>
            <pc:docMk/>
            <pc:sldMk cId="1393024156" sldId="900"/>
            <ac:picMk id="4" creationId="{E83B6646-C626-4A30-95C5-4821B53CEF50}"/>
          </ac:picMkLst>
        </pc:picChg>
        <pc:picChg chg="del">
          <ac:chgData name="Matt Kayrish" userId="86b0ed96aac4a264" providerId="LiveId" clId="{C8FD4232-0D47-4A90-A7AA-25A0AB2290F6}" dt="2020-05-12T18:46:36.647" v="4428" actId="478"/>
          <ac:picMkLst>
            <pc:docMk/>
            <pc:sldMk cId="1393024156" sldId="900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7:45.894" v="4452" actId="962"/>
        <pc:sldMkLst>
          <pc:docMk/>
          <pc:sldMk cId="1299771830" sldId="901"/>
        </pc:sldMkLst>
        <pc:picChg chg="add mod">
          <ac:chgData name="Matt Kayrish" userId="86b0ed96aac4a264" providerId="LiveId" clId="{C8FD4232-0D47-4A90-A7AA-25A0AB2290F6}" dt="2020-05-12T18:47:45.894" v="4452" actId="962"/>
          <ac:picMkLst>
            <pc:docMk/>
            <pc:sldMk cId="1299771830" sldId="901"/>
            <ac:picMk id="4" creationId="{F50BF6D0-DBEA-465A-818C-805CF310887E}"/>
          </ac:picMkLst>
        </pc:picChg>
        <pc:picChg chg="del">
          <ac:chgData name="Matt Kayrish" userId="86b0ed96aac4a264" providerId="LiveId" clId="{C8FD4232-0D47-4A90-A7AA-25A0AB2290F6}" dt="2020-05-12T18:46:39.841" v="4429" actId="478"/>
          <ac:picMkLst>
            <pc:docMk/>
            <pc:sldMk cId="1299771830" sldId="901"/>
            <ac:picMk id="9" creationId="{18902D9C-88D1-4660-8C3D-7580A823EA9E}"/>
          </ac:picMkLst>
        </pc:picChg>
      </pc:sldChg>
      <pc:sldChg chg="addSp delSp modSp add mod">
        <pc:chgData name="Matt Kayrish" userId="86b0ed96aac4a264" providerId="LiveId" clId="{C8FD4232-0D47-4A90-A7AA-25A0AB2290F6}" dt="2020-05-12T18:48:59.612" v="4463" actId="27614"/>
        <pc:sldMkLst>
          <pc:docMk/>
          <pc:sldMk cId="1260046604" sldId="902"/>
        </pc:sldMkLst>
        <pc:picChg chg="del">
          <ac:chgData name="Matt Kayrish" userId="86b0ed96aac4a264" providerId="LiveId" clId="{C8FD4232-0D47-4A90-A7AA-25A0AB2290F6}" dt="2020-05-12T18:48:20.012" v="4456" actId="478"/>
          <ac:picMkLst>
            <pc:docMk/>
            <pc:sldMk cId="1260046604" sldId="902"/>
            <ac:picMk id="4" creationId="{F50BF6D0-DBEA-465A-818C-805CF310887E}"/>
          </ac:picMkLst>
        </pc:picChg>
        <pc:picChg chg="add mod">
          <ac:chgData name="Matt Kayrish" userId="86b0ed96aac4a264" providerId="LiveId" clId="{C8FD4232-0D47-4A90-A7AA-25A0AB2290F6}" dt="2020-05-12T18:48:59.612" v="4463" actId="27614"/>
          <ac:picMkLst>
            <pc:docMk/>
            <pc:sldMk cId="1260046604" sldId="902"/>
            <ac:picMk id="5" creationId="{AFF11119-AE75-4580-B105-4552EF73FD34}"/>
          </ac:picMkLst>
        </pc:picChg>
      </pc:sldChg>
      <pc:sldChg chg="new del">
        <pc:chgData name="Matt Kayrish" userId="86b0ed96aac4a264" providerId="LiveId" clId="{C8FD4232-0D47-4A90-A7AA-25A0AB2290F6}" dt="2020-05-12T18:48:13.484" v="4454" actId="2696"/>
        <pc:sldMkLst>
          <pc:docMk/>
          <pc:sldMk cId="2172403719" sldId="902"/>
        </pc:sldMkLst>
      </pc:sldChg>
      <pc:sldChg chg="addSp modSp add mod">
        <pc:chgData name="Matt Kayrish" userId="86b0ed96aac4a264" providerId="LiveId" clId="{C8FD4232-0D47-4A90-A7AA-25A0AB2290F6}" dt="2020-05-12T18:49:00.718" v="4466" actId="962"/>
        <pc:sldMkLst>
          <pc:docMk/>
          <pc:sldMk cId="2291241655" sldId="903"/>
        </pc:sldMkLst>
        <pc:picChg chg="add mod">
          <ac:chgData name="Matt Kayrish" userId="86b0ed96aac4a264" providerId="LiveId" clId="{C8FD4232-0D47-4A90-A7AA-25A0AB2290F6}" dt="2020-05-12T18:49:00.718" v="4466" actId="962"/>
          <ac:picMkLst>
            <pc:docMk/>
            <pc:sldMk cId="2291241655" sldId="903"/>
            <ac:picMk id="4" creationId="{A25A637F-21CE-4E0F-B759-3C1799A3981B}"/>
          </ac:picMkLst>
        </pc:picChg>
      </pc:sldChg>
      <pc:sldChg chg="addSp modSp add mod">
        <pc:chgData name="Matt Kayrish" userId="86b0ed96aac4a264" providerId="LiveId" clId="{C8FD4232-0D47-4A90-A7AA-25A0AB2290F6}" dt="2020-05-12T18:49:07.940" v="4468" actId="27614"/>
        <pc:sldMkLst>
          <pc:docMk/>
          <pc:sldMk cId="3022375778" sldId="904"/>
        </pc:sldMkLst>
        <pc:picChg chg="add mod">
          <ac:chgData name="Matt Kayrish" userId="86b0ed96aac4a264" providerId="LiveId" clId="{C8FD4232-0D47-4A90-A7AA-25A0AB2290F6}" dt="2020-05-12T18:49:07.940" v="4468" actId="27614"/>
          <ac:picMkLst>
            <pc:docMk/>
            <pc:sldMk cId="3022375778" sldId="904"/>
            <ac:picMk id="4" creationId="{8C357F36-DDF8-45BE-81D0-E86E7A4BA009}"/>
          </ac:picMkLst>
        </pc:picChg>
      </pc:sldChg>
      <pc:sldChg chg="addSp modSp add mod">
        <pc:chgData name="Matt Kayrish" userId="86b0ed96aac4a264" providerId="LiveId" clId="{C8FD4232-0D47-4A90-A7AA-25A0AB2290F6}" dt="2020-05-12T18:49:12.130" v="4470" actId="27614"/>
        <pc:sldMkLst>
          <pc:docMk/>
          <pc:sldMk cId="1177158583" sldId="905"/>
        </pc:sldMkLst>
        <pc:picChg chg="add mod">
          <ac:chgData name="Matt Kayrish" userId="86b0ed96aac4a264" providerId="LiveId" clId="{C8FD4232-0D47-4A90-A7AA-25A0AB2290F6}" dt="2020-05-12T18:49:12.130" v="4470" actId="27614"/>
          <ac:picMkLst>
            <pc:docMk/>
            <pc:sldMk cId="1177158583" sldId="905"/>
            <ac:picMk id="4" creationId="{61002A37-D7C5-4C79-B0FD-C924AA8E4B0D}"/>
          </ac:picMkLst>
        </pc:picChg>
      </pc:sldChg>
      <pc:sldChg chg="addSp modSp add mod">
        <pc:chgData name="Matt Kayrish" userId="86b0ed96aac4a264" providerId="LiveId" clId="{C8FD4232-0D47-4A90-A7AA-25A0AB2290F6}" dt="2020-05-12T18:49:17.896" v="4472" actId="27614"/>
        <pc:sldMkLst>
          <pc:docMk/>
          <pc:sldMk cId="1983778665" sldId="906"/>
        </pc:sldMkLst>
        <pc:picChg chg="add mod">
          <ac:chgData name="Matt Kayrish" userId="86b0ed96aac4a264" providerId="LiveId" clId="{C8FD4232-0D47-4A90-A7AA-25A0AB2290F6}" dt="2020-05-12T18:49:17.896" v="4472" actId="27614"/>
          <ac:picMkLst>
            <pc:docMk/>
            <pc:sldMk cId="1983778665" sldId="906"/>
            <ac:picMk id="4" creationId="{2076F1C1-7C9E-45DA-BB05-6FC3D4F17D8A}"/>
          </ac:picMkLst>
        </pc:picChg>
      </pc:sldChg>
      <pc:sldChg chg="addSp modSp add mod">
        <pc:chgData name="Matt Kayrish" userId="86b0ed96aac4a264" providerId="LiveId" clId="{C8FD4232-0D47-4A90-A7AA-25A0AB2290F6}" dt="2020-05-12T18:49:25.023" v="4474" actId="27614"/>
        <pc:sldMkLst>
          <pc:docMk/>
          <pc:sldMk cId="1700174890" sldId="907"/>
        </pc:sldMkLst>
        <pc:picChg chg="add mod">
          <ac:chgData name="Matt Kayrish" userId="86b0ed96aac4a264" providerId="LiveId" clId="{C8FD4232-0D47-4A90-A7AA-25A0AB2290F6}" dt="2020-05-12T18:49:25.023" v="4474" actId="27614"/>
          <ac:picMkLst>
            <pc:docMk/>
            <pc:sldMk cId="1700174890" sldId="907"/>
            <ac:picMk id="4" creationId="{42D3900E-C662-4937-8617-F411D5FC8A7A}"/>
          </ac:picMkLst>
        </pc:picChg>
      </pc:sldChg>
      <pc:sldChg chg="addSp modSp add mod">
        <pc:chgData name="Matt Kayrish" userId="86b0ed96aac4a264" providerId="LiveId" clId="{C8FD4232-0D47-4A90-A7AA-25A0AB2290F6}" dt="2020-05-12T18:49:29.223" v="4476" actId="27614"/>
        <pc:sldMkLst>
          <pc:docMk/>
          <pc:sldMk cId="2675828656" sldId="908"/>
        </pc:sldMkLst>
        <pc:picChg chg="add mod">
          <ac:chgData name="Matt Kayrish" userId="86b0ed96aac4a264" providerId="LiveId" clId="{C8FD4232-0D47-4A90-A7AA-25A0AB2290F6}" dt="2020-05-12T18:49:29.223" v="4476" actId="27614"/>
          <ac:picMkLst>
            <pc:docMk/>
            <pc:sldMk cId="2675828656" sldId="908"/>
            <ac:picMk id="4" creationId="{69A78ED1-6D09-4C23-8533-D0AC86CDA878}"/>
          </ac:picMkLst>
        </pc:picChg>
      </pc:sldChg>
      <pc:sldChg chg="addSp modSp add mod">
        <pc:chgData name="Matt Kayrish" userId="86b0ed96aac4a264" providerId="LiveId" clId="{C8FD4232-0D47-4A90-A7AA-25A0AB2290F6}" dt="2020-05-12T18:49:32.541" v="4479" actId="962"/>
        <pc:sldMkLst>
          <pc:docMk/>
          <pc:sldMk cId="2753861125" sldId="909"/>
        </pc:sldMkLst>
        <pc:picChg chg="add mod">
          <ac:chgData name="Matt Kayrish" userId="86b0ed96aac4a264" providerId="LiveId" clId="{C8FD4232-0D47-4A90-A7AA-25A0AB2290F6}" dt="2020-05-12T18:49:32.541" v="4479" actId="962"/>
          <ac:picMkLst>
            <pc:docMk/>
            <pc:sldMk cId="2753861125" sldId="909"/>
            <ac:picMk id="4" creationId="{42DEF44E-C51A-4C13-A2F4-6B5893D83585}"/>
          </ac:picMkLst>
        </pc:picChg>
      </pc:sldChg>
      <pc:sldChg chg="addSp delSp modSp add mod">
        <pc:chgData name="Matt Kayrish" userId="86b0ed96aac4a264" providerId="LiveId" clId="{C8FD4232-0D47-4A90-A7AA-25A0AB2290F6}" dt="2020-05-12T19:12:45.099" v="5444" actId="20577"/>
        <pc:sldMkLst>
          <pc:docMk/>
          <pc:sldMk cId="3930709101" sldId="910"/>
        </pc:sldMkLst>
        <pc:spChg chg="add mod">
          <ac:chgData name="Matt Kayrish" userId="86b0ed96aac4a264" providerId="LiveId" clId="{C8FD4232-0D47-4A90-A7AA-25A0AB2290F6}" dt="2020-05-12T19:10:24.785" v="5232" actId="692"/>
          <ac:spMkLst>
            <pc:docMk/>
            <pc:sldMk cId="3930709101" sldId="910"/>
            <ac:spMk id="5" creationId="{B59EBB34-5F6D-4D5F-B376-CAF5E823E61C}"/>
          </ac:spMkLst>
        </pc:spChg>
        <pc:spChg chg="add mod">
          <ac:chgData name="Matt Kayrish" userId="86b0ed96aac4a264" providerId="LiveId" clId="{C8FD4232-0D47-4A90-A7AA-25A0AB2290F6}" dt="2020-05-12T19:10:39.674" v="5254" actId="1076"/>
          <ac:spMkLst>
            <pc:docMk/>
            <pc:sldMk cId="3930709101" sldId="910"/>
            <ac:spMk id="6" creationId="{38E0E0A1-14DA-42CB-8C8E-FE7E03DEDC1D}"/>
          </ac:spMkLst>
        </pc:spChg>
        <pc:spChg chg="add mod">
          <ac:chgData name="Matt Kayrish" userId="86b0ed96aac4a264" providerId="LiveId" clId="{C8FD4232-0D47-4A90-A7AA-25A0AB2290F6}" dt="2020-05-12T19:11:10.192" v="5302" actId="20577"/>
          <ac:spMkLst>
            <pc:docMk/>
            <pc:sldMk cId="3930709101" sldId="910"/>
            <ac:spMk id="9" creationId="{92ADCF01-8A18-49BE-8EE5-81B5E15D8AC8}"/>
          </ac:spMkLst>
        </pc:spChg>
        <pc:spChg chg="add del mod">
          <ac:chgData name="Matt Kayrish" userId="86b0ed96aac4a264" providerId="LiveId" clId="{C8FD4232-0D47-4A90-A7AA-25A0AB2290F6}" dt="2020-05-12T19:10:51.259" v="5260"/>
          <ac:spMkLst>
            <pc:docMk/>
            <pc:sldMk cId="3930709101" sldId="910"/>
            <ac:spMk id="10" creationId="{978FAFF2-1C51-48D9-A3C4-CACF08DFA035}"/>
          </ac:spMkLst>
        </pc:spChg>
        <pc:spChg chg="add mod">
          <ac:chgData name="Matt Kayrish" userId="86b0ed96aac4a264" providerId="LiveId" clId="{C8FD4232-0D47-4A90-A7AA-25A0AB2290F6}" dt="2020-05-12T19:10:59.148" v="5263" actId="14100"/>
          <ac:spMkLst>
            <pc:docMk/>
            <pc:sldMk cId="3930709101" sldId="910"/>
            <ac:spMk id="11" creationId="{333377E2-921E-4CF6-98BF-30417D6991D0}"/>
          </ac:spMkLst>
        </pc:spChg>
        <pc:spChg chg="add mod">
          <ac:chgData name="Matt Kayrish" userId="86b0ed96aac4a264" providerId="LiveId" clId="{C8FD4232-0D47-4A90-A7AA-25A0AB2290F6}" dt="2020-05-12T19:11:32.826" v="5317" actId="20577"/>
          <ac:spMkLst>
            <pc:docMk/>
            <pc:sldMk cId="3930709101" sldId="910"/>
            <ac:spMk id="12" creationId="{88F56681-1CF4-4954-A37B-AF306604DD53}"/>
          </ac:spMkLst>
        </pc:spChg>
        <pc:spChg chg="add mod">
          <ac:chgData name="Matt Kayrish" userId="86b0ed96aac4a264" providerId="LiveId" clId="{C8FD4232-0D47-4A90-A7AA-25A0AB2290F6}" dt="2020-05-12T19:11:25.950" v="5305" actId="14100"/>
          <ac:spMkLst>
            <pc:docMk/>
            <pc:sldMk cId="3930709101" sldId="910"/>
            <ac:spMk id="13" creationId="{5AAC15B6-2584-4FEB-A474-B43D7AE0005F}"/>
          </ac:spMkLst>
        </pc:spChg>
        <pc:spChg chg="add mod">
          <ac:chgData name="Matt Kayrish" userId="86b0ed96aac4a264" providerId="LiveId" clId="{C8FD4232-0D47-4A90-A7AA-25A0AB2290F6}" dt="2020-05-12T19:12:15.179" v="5386" actId="1076"/>
          <ac:spMkLst>
            <pc:docMk/>
            <pc:sldMk cId="3930709101" sldId="910"/>
            <ac:spMk id="14" creationId="{DF52173E-A617-4C9B-918E-7041A27C87AD}"/>
          </ac:spMkLst>
        </pc:spChg>
        <pc:spChg chg="add mod">
          <ac:chgData name="Matt Kayrish" userId="86b0ed96aac4a264" providerId="LiveId" clId="{C8FD4232-0D47-4A90-A7AA-25A0AB2290F6}" dt="2020-05-12T19:11:47.578" v="5320" actId="14100"/>
          <ac:spMkLst>
            <pc:docMk/>
            <pc:sldMk cId="3930709101" sldId="910"/>
            <ac:spMk id="15" creationId="{B62DC695-2CED-425E-A185-CEE5CD8F732E}"/>
          </ac:spMkLst>
        </pc:spChg>
        <pc:spChg chg="add mod">
          <ac:chgData name="Matt Kayrish" userId="86b0ed96aac4a264" providerId="LiveId" clId="{C8FD4232-0D47-4A90-A7AA-25A0AB2290F6}" dt="2020-05-12T19:12:45.099" v="5444" actId="20577"/>
          <ac:spMkLst>
            <pc:docMk/>
            <pc:sldMk cId="3930709101" sldId="910"/>
            <ac:spMk id="16" creationId="{2BF7701F-0AD1-45C3-9D50-A76395FCEA14}"/>
          </ac:spMkLst>
        </pc:spChg>
        <pc:spChg chg="add mod">
          <ac:chgData name="Matt Kayrish" userId="86b0ed96aac4a264" providerId="LiveId" clId="{C8FD4232-0D47-4A90-A7AA-25A0AB2290F6}" dt="2020-05-12T19:12:24.415" v="5388" actId="1076"/>
          <ac:spMkLst>
            <pc:docMk/>
            <pc:sldMk cId="3930709101" sldId="910"/>
            <ac:spMk id="17" creationId="{E88F6ABE-41DB-4E5F-B7F2-778CF377119D}"/>
          </ac:spMkLst>
        </pc:spChg>
        <pc:picChg chg="del">
          <ac:chgData name="Matt Kayrish" userId="86b0ed96aac4a264" providerId="LiveId" clId="{C8FD4232-0D47-4A90-A7AA-25A0AB2290F6}" dt="2020-05-12T19:07:17.677" v="5125" actId="478"/>
          <ac:picMkLst>
            <pc:docMk/>
            <pc:sldMk cId="3930709101" sldId="910"/>
            <ac:picMk id="3" creationId="{7382F684-5DE7-437F-A898-A547891D7F0B}"/>
          </ac:picMkLst>
        </pc:picChg>
        <pc:picChg chg="add mod ord">
          <ac:chgData name="Matt Kayrish" userId="86b0ed96aac4a264" providerId="LiveId" clId="{C8FD4232-0D47-4A90-A7AA-25A0AB2290F6}" dt="2020-05-12T19:10:08.887" v="5224" actId="167"/>
          <ac:picMkLst>
            <pc:docMk/>
            <pc:sldMk cId="3930709101" sldId="910"/>
            <ac:picMk id="4" creationId="{EF284008-B0D0-4785-87C3-33149B980EC2}"/>
          </ac:picMkLst>
        </pc:picChg>
      </pc:sldChg>
      <pc:sldChg chg="addSp delSp modSp add mod">
        <pc:chgData name="Matt Kayrish" userId="86b0ed96aac4a264" providerId="LiveId" clId="{C8FD4232-0D47-4A90-A7AA-25A0AB2290F6}" dt="2020-05-12T19:17:00.234" v="5932" actId="1037"/>
        <pc:sldMkLst>
          <pc:docMk/>
          <pc:sldMk cId="1903192171" sldId="911"/>
        </pc:sldMkLst>
        <pc:spChg chg="mod">
          <ac:chgData name="Matt Kayrish" userId="86b0ed96aac4a264" providerId="LiveId" clId="{C8FD4232-0D47-4A90-A7AA-25A0AB2290F6}" dt="2020-05-12T19:08:50.629" v="5211" actId="1035"/>
          <ac:spMkLst>
            <pc:docMk/>
            <pc:sldMk cId="1903192171" sldId="911"/>
            <ac:spMk id="2" creationId="{00000000-0000-0000-0000-000000000000}"/>
          </ac:spMkLst>
        </pc:spChg>
        <pc:spChg chg="add mod">
          <ac:chgData name="Matt Kayrish" userId="86b0ed96aac4a264" providerId="LiveId" clId="{C8FD4232-0D47-4A90-A7AA-25A0AB2290F6}" dt="2020-05-12T19:13:11.616" v="5447" actId="14100"/>
          <ac:spMkLst>
            <pc:docMk/>
            <pc:sldMk cId="1903192171" sldId="911"/>
            <ac:spMk id="9" creationId="{B220AC41-7E7A-4069-B62D-1F070E3EBF69}"/>
          </ac:spMkLst>
        </pc:spChg>
        <pc:spChg chg="add mod">
          <ac:chgData name="Matt Kayrish" userId="86b0ed96aac4a264" providerId="LiveId" clId="{C8FD4232-0D47-4A90-A7AA-25A0AB2290F6}" dt="2020-05-12T19:13:23.181" v="5483" actId="6549"/>
          <ac:spMkLst>
            <pc:docMk/>
            <pc:sldMk cId="1903192171" sldId="911"/>
            <ac:spMk id="10" creationId="{4B591D48-E64A-4BF7-8B9D-AF4C78BB7F90}"/>
          </ac:spMkLst>
        </pc:spChg>
        <pc:spChg chg="add mod">
          <ac:chgData name="Matt Kayrish" userId="86b0ed96aac4a264" providerId="LiveId" clId="{C8FD4232-0D47-4A90-A7AA-25A0AB2290F6}" dt="2020-05-12T19:13:39.494" v="5486" actId="14100"/>
          <ac:spMkLst>
            <pc:docMk/>
            <pc:sldMk cId="1903192171" sldId="911"/>
            <ac:spMk id="11" creationId="{2AD8A67B-9D8D-4889-B57E-0EDBE0E72E61}"/>
          </ac:spMkLst>
        </pc:spChg>
        <pc:spChg chg="add mod">
          <ac:chgData name="Matt Kayrish" userId="86b0ed96aac4a264" providerId="LiveId" clId="{C8FD4232-0D47-4A90-A7AA-25A0AB2290F6}" dt="2020-05-12T19:14:19.404" v="5606" actId="1076"/>
          <ac:spMkLst>
            <pc:docMk/>
            <pc:sldMk cId="1903192171" sldId="911"/>
            <ac:spMk id="12" creationId="{5FDB8794-57AD-4D67-85ED-8DBFA97D4C76}"/>
          </ac:spMkLst>
        </pc:spChg>
        <pc:spChg chg="add mod">
          <ac:chgData name="Matt Kayrish" userId="86b0ed96aac4a264" providerId="LiveId" clId="{C8FD4232-0D47-4A90-A7AA-25A0AB2290F6}" dt="2020-05-12T19:14:41.151" v="5609" actId="14100"/>
          <ac:spMkLst>
            <pc:docMk/>
            <pc:sldMk cId="1903192171" sldId="911"/>
            <ac:spMk id="13" creationId="{14ACDD3B-ED17-42D1-8307-AADF4D0C6108}"/>
          </ac:spMkLst>
        </pc:spChg>
        <pc:spChg chg="add mod">
          <ac:chgData name="Matt Kayrish" userId="86b0ed96aac4a264" providerId="LiveId" clId="{C8FD4232-0D47-4A90-A7AA-25A0AB2290F6}" dt="2020-05-12T19:15:53.611" v="5843" actId="1036"/>
          <ac:spMkLst>
            <pc:docMk/>
            <pc:sldMk cId="1903192171" sldId="911"/>
            <ac:spMk id="14" creationId="{1BD6E9EF-2DB5-4018-985F-0D013CA5C18D}"/>
          </ac:spMkLst>
        </pc:spChg>
        <pc:spChg chg="add mod">
          <ac:chgData name="Matt Kayrish" userId="86b0ed96aac4a264" providerId="LiveId" clId="{C8FD4232-0D47-4A90-A7AA-25A0AB2290F6}" dt="2020-05-12T19:16:56.387" v="5930" actId="1037"/>
          <ac:spMkLst>
            <pc:docMk/>
            <pc:sldMk cId="1903192171" sldId="911"/>
            <ac:spMk id="15" creationId="{A0DE1149-17B7-4EFD-AB1D-1BA72C8ABBE0}"/>
          </ac:spMkLst>
        </pc:spChg>
        <pc:spChg chg="add mod">
          <ac:chgData name="Matt Kayrish" userId="86b0ed96aac4a264" providerId="LiveId" clId="{C8FD4232-0D47-4A90-A7AA-25A0AB2290F6}" dt="2020-05-12T19:17:00.234" v="5932" actId="1037"/>
          <ac:spMkLst>
            <pc:docMk/>
            <pc:sldMk cId="1903192171" sldId="911"/>
            <ac:spMk id="16" creationId="{26F82592-D73D-41FD-A2EB-F7CA71797B19}"/>
          </ac:spMkLst>
        </pc:spChg>
        <pc:picChg chg="add mod">
          <ac:chgData name="Matt Kayrish" userId="86b0ed96aac4a264" providerId="LiveId" clId="{C8FD4232-0D47-4A90-A7AA-25A0AB2290F6}" dt="2020-05-12T19:09:05.592" v="5214" actId="14100"/>
          <ac:picMkLst>
            <pc:docMk/>
            <pc:sldMk cId="1903192171" sldId="911"/>
            <ac:picMk id="3" creationId="{0F7EB518-5427-4F75-91AC-45651CEE564F}"/>
          </ac:picMkLst>
        </pc:picChg>
        <pc:picChg chg="del">
          <ac:chgData name="Matt Kayrish" userId="86b0ed96aac4a264" providerId="LiveId" clId="{C8FD4232-0D47-4A90-A7AA-25A0AB2290F6}" dt="2020-05-12T19:07:41.083" v="5128" actId="478"/>
          <ac:picMkLst>
            <pc:docMk/>
            <pc:sldMk cId="1903192171" sldId="911"/>
            <ac:picMk id="4" creationId="{EF284008-B0D0-4785-87C3-33149B980EC2}"/>
          </ac:picMkLst>
        </pc:picChg>
        <pc:picChg chg="add mod">
          <ac:chgData name="Matt Kayrish" userId="86b0ed96aac4a264" providerId="LiveId" clId="{C8FD4232-0D47-4A90-A7AA-25A0AB2290F6}" dt="2020-05-12T19:09:09.127" v="5215" actId="14100"/>
          <ac:picMkLst>
            <pc:docMk/>
            <pc:sldMk cId="1903192171" sldId="911"/>
            <ac:picMk id="5" creationId="{7BAAA2F0-6937-4F0D-894A-6A3DF2A6EEB3}"/>
          </ac:picMkLst>
        </pc:picChg>
      </pc:sldChg>
      <pc:sldChg chg="addSp delSp modSp add mod">
        <pc:chgData name="Matt Kayrish" userId="86b0ed96aac4a264" providerId="LiveId" clId="{C8FD4232-0D47-4A90-A7AA-25A0AB2290F6}" dt="2020-05-12T19:28:30.274" v="6502" actId="1076"/>
        <pc:sldMkLst>
          <pc:docMk/>
          <pc:sldMk cId="2492875236" sldId="912"/>
        </pc:sldMkLst>
        <pc:spChg chg="add mod">
          <ac:chgData name="Matt Kayrish" userId="86b0ed96aac4a264" providerId="LiveId" clId="{C8FD4232-0D47-4A90-A7AA-25A0AB2290F6}" dt="2020-05-12T19:17:25.933" v="5933"/>
          <ac:spMkLst>
            <pc:docMk/>
            <pc:sldMk cId="2492875236" sldId="912"/>
            <ac:spMk id="9" creationId="{F73423CF-F8B1-4B70-B3E0-7FEC41EF16BB}"/>
          </ac:spMkLst>
        </pc:spChg>
        <pc:spChg chg="add mod">
          <ac:chgData name="Matt Kayrish" userId="86b0ed96aac4a264" providerId="LiveId" clId="{C8FD4232-0D47-4A90-A7AA-25A0AB2290F6}" dt="2020-05-12T19:17:38.804" v="5963" actId="6549"/>
          <ac:spMkLst>
            <pc:docMk/>
            <pc:sldMk cId="2492875236" sldId="912"/>
            <ac:spMk id="10" creationId="{10D28B52-0B0E-475F-A627-3FEEF6C402A4}"/>
          </ac:spMkLst>
        </pc:spChg>
        <pc:spChg chg="add mod">
          <ac:chgData name="Matt Kayrish" userId="86b0ed96aac4a264" providerId="LiveId" clId="{C8FD4232-0D47-4A90-A7AA-25A0AB2290F6}" dt="2020-05-12T19:28:30.274" v="6502" actId="1076"/>
          <ac:spMkLst>
            <pc:docMk/>
            <pc:sldMk cId="2492875236" sldId="912"/>
            <ac:spMk id="14" creationId="{470BB2E6-2B79-4F51-9E4A-B47DA9066D6D}"/>
          </ac:spMkLst>
        </pc:spChg>
        <pc:picChg chg="del">
          <ac:chgData name="Matt Kayrish" userId="86b0ed96aac4a264" providerId="LiveId" clId="{C8FD4232-0D47-4A90-A7AA-25A0AB2290F6}" dt="2020-05-12T19:09:33.645" v="5218" actId="478"/>
          <ac:picMkLst>
            <pc:docMk/>
            <pc:sldMk cId="2492875236" sldId="912"/>
            <ac:picMk id="3" creationId="{0F7EB518-5427-4F75-91AC-45651CEE564F}"/>
          </ac:picMkLst>
        </pc:picChg>
        <pc:picChg chg="add mod">
          <ac:chgData name="Matt Kayrish" userId="86b0ed96aac4a264" providerId="LiveId" clId="{C8FD4232-0D47-4A90-A7AA-25A0AB2290F6}" dt="2020-05-12T19:09:40.064" v="5221" actId="1076"/>
          <ac:picMkLst>
            <pc:docMk/>
            <pc:sldMk cId="2492875236" sldId="912"/>
            <ac:picMk id="4" creationId="{6BF18EFD-F8BE-43DE-BC3E-B8B517F616F7}"/>
          </ac:picMkLst>
        </pc:picChg>
        <pc:picChg chg="del">
          <ac:chgData name="Matt Kayrish" userId="86b0ed96aac4a264" providerId="LiveId" clId="{C8FD4232-0D47-4A90-A7AA-25A0AB2290F6}" dt="2020-05-12T19:09:32.699" v="5217" actId="478"/>
          <ac:picMkLst>
            <pc:docMk/>
            <pc:sldMk cId="2492875236" sldId="912"/>
            <ac:picMk id="5" creationId="{7BAAA2F0-6937-4F0D-894A-6A3DF2A6EEB3}"/>
          </ac:picMkLst>
        </pc:picChg>
        <pc:picChg chg="add mod">
          <ac:chgData name="Matt Kayrish" userId="86b0ed96aac4a264" providerId="LiveId" clId="{C8FD4232-0D47-4A90-A7AA-25A0AB2290F6}" dt="2020-05-12T19:26:22.484" v="6406" actId="14100"/>
          <ac:picMkLst>
            <pc:docMk/>
            <pc:sldMk cId="2492875236" sldId="912"/>
            <ac:picMk id="6" creationId="{02E34C4E-4FFE-49A5-ACA2-261178597324}"/>
          </ac:picMkLst>
        </pc:picChg>
        <pc:picChg chg="add mod">
          <ac:chgData name="Matt Kayrish" userId="86b0ed96aac4a264" providerId="LiveId" clId="{C8FD4232-0D47-4A90-A7AA-25A0AB2290F6}" dt="2020-05-12T19:27:40.877" v="6409" actId="1076"/>
          <ac:picMkLst>
            <pc:docMk/>
            <pc:sldMk cId="2492875236" sldId="912"/>
            <ac:picMk id="11" creationId="{CB63B35F-9CFE-46F3-8C94-3C2D8C935CB8}"/>
          </ac:picMkLst>
        </pc:picChg>
        <pc:cxnChg chg="add">
          <ac:chgData name="Matt Kayrish" userId="86b0ed96aac4a264" providerId="LiveId" clId="{C8FD4232-0D47-4A90-A7AA-25A0AB2290F6}" dt="2020-05-12T19:27:53.535" v="6410" actId="11529"/>
          <ac:cxnSpMkLst>
            <pc:docMk/>
            <pc:sldMk cId="2492875236" sldId="912"/>
            <ac:cxnSpMk id="13" creationId="{0BFF0858-8D5B-40D1-B4C8-6D07765C6C8C}"/>
          </ac:cxnSpMkLst>
        </pc:cxnChg>
      </pc:sldChg>
      <pc:sldChg chg="addSp delSp modSp add mod">
        <pc:chgData name="Matt Kayrish" userId="86b0ed96aac4a264" providerId="LiveId" clId="{C8FD4232-0D47-4A90-A7AA-25A0AB2290F6}" dt="2020-05-12T19:23:13.435" v="6300" actId="1076"/>
        <pc:sldMkLst>
          <pc:docMk/>
          <pc:sldMk cId="3367037366" sldId="913"/>
        </pc:sldMkLst>
        <pc:spChg chg="add mod">
          <ac:chgData name="Matt Kayrish" userId="86b0ed96aac4a264" providerId="LiveId" clId="{C8FD4232-0D47-4A90-A7AA-25A0AB2290F6}" dt="2020-05-12T19:20:59.620" v="6049" actId="1076"/>
          <ac:spMkLst>
            <pc:docMk/>
            <pc:sldMk cId="3367037366" sldId="913"/>
            <ac:spMk id="6" creationId="{6C9F5A01-B01C-47BD-8658-657DF22BC8FB}"/>
          </ac:spMkLst>
        </pc:spChg>
        <pc:spChg chg="del">
          <ac:chgData name="Matt Kayrish" userId="86b0ed96aac4a264" providerId="LiveId" clId="{C8FD4232-0D47-4A90-A7AA-25A0AB2290F6}" dt="2020-05-12T19:19:15.713" v="5966" actId="478"/>
          <ac:spMkLst>
            <pc:docMk/>
            <pc:sldMk cId="3367037366" sldId="913"/>
            <ac:spMk id="9" creationId="{B220AC41-7E7A-4069-B62D-1F070E3EBF69}"/>
          </ac:spMkLst>
        </pc:spChg>
        <pc:spChg chg="del">
          <ac:chgData name="Matt Kayrish" userId="86b0ed96aac4a264" providerId="LiveId" clId="{C8FD4232-0D47-4A90-A7AA-25A0AB2290F6}" dt="2020-05-12T19:19:17.897" v="5967" actId="478"/>
          <ac:spMkLst>
            <pc:docMk/>
            <pc:sldMk cId="3367037366" sldId="913"/>
            <ac:spMk id="10" creationId="{4B591D48-E64A-4BF7-8B9D-AF4C78BB7F90}"/>
          </ac:spMkLst>
        </pc:spChg>
        <pc:spChg chg="del">
          <ac:chgData name="Matt Kayrish" userId="86b0ed96aac4a264" providerId="LiveId" clId="{C8FD4232-0D47-4A90-A7AA-25A0AB2290F6}" dt="2020-05-12T19:19:20.053" v="5968" actId="478"/>
          <ac:spMkLst>
            <pc:docMk/>
            <pc:sldMk cId="3367037366" sldId="913"/>
            <ac:spMk id="11" creationId="{2AD8A67B-9D8D-4889-B57E-0EDBE0E72E61}"/>
          </ac:spMkLst>
        </pc:spChg>
        <pc:spChg chg="del">
          <ac:chgData name="Matt Kayrish" userId="86b0ed96aac4a264" providerId="LiveId" clId="{C8FD4232-0D47-4A90-A7AA-25A0AB2290F6}" dt="2020-05-12T19:19:22.137" v="5969" actId="478"/>
          <ac:spMkLst>
            <pc:docMk/>
            <pc:sldMk cId="3367037366" sldId="913"/>
            <ac:spMk id="12" creationId="{5FDB8794-57AD-4D67-85ED-8DBFA97D4C76}"/>
          </ac:spMkLst>
        </pc:spChg>
        <pc:spChg chg="del">
          <ac:chgData name="Matt Kayrish" userId="86b0ed96aac4a264" providerId="LiveId" clId="{C8FD4232-0D47-4A90-A7AA-25A0AB2290F6}" dt="2020-05-12T19:19:24.216" v="5970" actId="478"/>
          <ac:spMkLst>
            <pc:docMk/>
            <pc:sldMk cId="3367037366" sldId="913"/>
            <ac:spMk id="13" creationId="{14ACDD3B-ED17-42D1-8307-AADF4D0C6108}"/>
          </ac:spMkLst>
        </pc:spChg>
        <pc:spChg chg="del">
          <ac:chgData name="Matt Kayrish" userId="86b0ed96aac4a264" providerId="LiveId" clId="{C8FD4232-0D47-4A90-A7AA-25A0AB2290F6}" dt="2020-05-12T19:19:26.315" v="5971" actId="478"/>
          <ac:spMkLst>
            <pc:docMk/>
            <pc:sldMk cId="3367037366" sldId="913"/>
            <ac:spMk id="14" creationId="{1BD6E9EF-2DB5-4018-985F-0D013CA5C18D}"/>
          </ac:spMkLst>
        </pc:spChg>
        <pc:spChg chg="mod">
          <ac:chgData name="Matt Kayrish" userId="86b0ed96aac4a264" providerId="LiveId" clId="{C8FD4232-0D47-4A90-A7AA-25A0AB2290F6}" dt="2020-05-12T19:20:36.642" v="5983" actId="1076"/>
          <ac:spMkLst>
            <pc:docMk/>
            <pc:sldMk cId="3367037366" sldId="913"/>
            <ac:spMk id="15" creationId="{A0DE1149-17B7-4EFD-AB1D-1BA72C8ABBE0}"/>
          </ac:spMkLst>
        </pc:spChg>
        <pc:spChg chg="del">
          <ac:chgData name="Matt Kayrish" userId="86b0ed96aac4a264" providerId="LiveId" clId="{C8FD4232-0D47-4A90-A7AA-25A0AB2290F6}" dt="2020-05-12T19:19:28.413" v="5972" actId="478"/>
          <ac:spMkLst>
            <pc:docMk/>
            <pc:sldMk cId="3367037366" sldId="913"/>
            <ac:spMk id="16" creationId="{26F82592-D73D-41FD-A2EB-F7CA71797B19}"/>
          </ac:spMkLst>
        </pc:spChg>
        <pc:spChg chg="add mod">
          <ac:chgData name="Matt Kayrish" userId="86b0ed96aac4a264" providerId="LiveId" clId="{C8FD4232-0D47-4A90-A7AA-25A0AB2290F6}" dt="2020-05-12T19:21:25.550" v="6053" actId="14100"/>
          <ac:spMkLst>
            <pc:docMk/>
            <pc:sldMk cId="3367037366" sldId="913"/>
            <ac:spMk id="19" creationId="{F6FC2F72-85AD-4182-8E18-61B4A0D37E4A}"/>
          </ac:spMkLst>
        </pc:spChg>
        <pc:spChg chg="add mod">
          <ac:chgData name="Matt Kayrish" userId="86b0ed96aac4a264" providerId="LiveId" clId="{C8FD4232-0D47-4A90-A7AA-25A0AB2290F6}" dt="2020-05-12T19:21:41.369" v="6143" actId="1076"/>
          <ac:spMkLst>
            <pc:docMk/>
            <pc:sldMk cId="3367037366" sldId="913"/>
            <ac:spMk id="20" creationId="{430330EF-D8C9-421A-977E-A4879B128153}"/>
          </ac:spMkLst>
        </pc:spChg>
        <pc:spChg chg="add mod">
          <ac:chgData name="Matt Kayrish" userId="86b0ed96aac4a264" providerId="LiveId" clId="{C8FD4232-0D47-4A90-A7AA-25A0AB2290F6}" dt="2020-05-12T19:21:55.289" v="6146" actId="14100"/>
          <ac:spMkLst>
            <pc:docMk/>
            <pc:sldMk cId="3367037366" sldId="913"/>
            <ac:spMk id="21" creationId="{BA1FF776-4322-4D0C-849C-3A1AD7A114C7}"/>
          </ac:spMkLst>
        </pc:spChg>
        <pc:spChg chg="add mod">
          <ac:chgData name="Matt Kayrish" userId="86b0ed96aac4a264" providerId="LiveId" clId="{C8FD4232-0D47-4A90-A7AA-25A0AB2290F6}" dt="2020-05-12T19:22:10.511" v="6192" actId="20577"/>
          <ac:spMkLst>
            <pc:docMk/>
            <pc:sldMk cId="3367037366" sldId="913"/>
            <ac:spMk id="22" creationId="{FC089128-8959-4138-B0B6-7F06926B8A1B}"/>
          </ac:spMkLst>
        </pc:spChg>
        <pc:spChg chg="add mod">
          <ac:chgData name="Matt Kayrish" userId="86b0ed96aac4a264" providerId="LiveId" clId="{C8FD4232-0D47-4A90-A7AA-25A0AB2290F6}" dt="2020-05-12T19:22:23.897" v="6195" actId="14100"/>
          <ac:spMkLst>
            <pc:docMk/>
            <pc:sldMk cId="3367037366" sldId="913"/>
            <ac:spMk id="23" creationId="{CB790FC9-8DDB-4283-9B22-926BA1401E97}"/>
          </ac:spMkLst>
        </pc:spChg>
        <pc:spChg chg="add mod">
          <ac:chgData name="Matt Kayrish" userId="86b0ed96aac4a264" providerId="LiveId" clId="{C8FD4232-0D47-4A90-A7AA-25A0AB2290F6}" dt="2020-05-12T19:22:48.013" v="6243" actId="1076"/>
          <ac:spMkLst>
            <pc:docMk/>
            <pc:sldMk cId="3367037366" sldId="913"/>
            <ac:spMk id="24" creationId="{43BE876E-8390-45FC-B9BC-E95BC320927F}"/>
          </ac:spMkLst>
        </pc:spChg>
        <pc:spChg chg="add mod">
          <ac:chgData name="Matt Kayrish" userId="86b0ed96aac4a264" providerId="LiveId" clId="{C8FD4232-0D47-4A90-A7AA-25A0AB2290F6}" dt="2020-05-12T19:22:59.914" v="6246" actId="14100"/>
          <ac:spMkLst>
            <pc:docMk/>
            <pc:sldMk cId="3367037366" sldId="913"/>
            <ac:spMk id="25" creationId="{A91B8788-F1C6-41C1-ADFF-D043F938EE5D}"/>
          </ac:spMkLst>
        </pc:spChg>
        <pc:spChg chg="add mod">
          <ac:chgData name="Matt Kayrish" userId="86b0ed96aac4a264" providerId="LiveId" clId="{C8FD4232-0D47-4A90-A7AA-25A0AB2290F6}" dt="2020-05-12T19:23:13.435" v="6300" actId="1076"/>
          <ac:spMkLst>
            <pc:docMk/>
            <pc:sldMk cId="3367037366" sldId="913"/>
            <ac:spMk id="26" creationId="{7FB7AA00-3655-45CC-A35A-D0A63F463A3D}"/>
          </ac:spMkLst>
        </pc:spChg>
        <pc:picChg chg="del">
          <ac:chgData name="Matt Kayrish" userId="86b0ed96aac4a264" providerId="LiveId" clId="{C8FD4232-0D47-4A90-A7AA-25A0AB2290F6}" dt="2020-05-12T19:19:12.481" v="5965" actId="478"/>
          <ac:picMkLst>
            <pc:docMk/>
            <pc:sldMk cId="3367037366" sldId="913"/>
            <ac:picMk id="3" creationId="{0F7EB518-5427-4F75-91AC-45651CEE564F}"/>
          </ac:picMkLst>
        </pc:picChg>
        <pc:picChg chg="add mod">
          <ac:chgData name="Matt Kayrish" userId="86b0ed96aac4a264" providerId="LiveId" clId="{C8FD4232-0D47-4A90-A7AA-25A0AB2290F6}" dt="2020-05-12T19:20:32.877" v="5982" actId="1076"/>
          <ac:picMkLst>
            <pc:docMk/>
            <pc:sldMk cId="3367037366" sldId="913"/>
            <ac:picMk id="4" creationId="{CB4649A5-649B-4C62-957D-1B0E2ACFA850}"/>
          </ac:picMkLst>
        </pc:picChg>
        <pc:picChg chg="mod modCrop">
          <ac:chgData name="Matt Kayrish" userId="86b0ed96aac4a264" providerId="LiveId" clId="{C8FD4232-0D47-4A90-A7AA-25A0AB2290F6}" dt="2020-05-12T19:20:10.200" v="5980" actId="1076"/>
          <ac:picMkLst>
            <pc:docMk/>
            <pc:sldMk cId="3367037366" sldId="913"/>
            <ac:picMk id="5" creationId="{7BAAA2F0-6937-4F0D-894A-6A3DF2A6EEB3}"/>
          </ac:picMkLst>
        </pc:picChg>
        <pc:cxnChg chg="add">
          <ac:chgData name="Matt Kayrish" userId="86b0ed96aac4a264" providerId="LiveId" clId="{C8FD4232-0D47-4A90-A7AA-25A0AB2290F6}" dt="2020-05-12T19:21:08.196" v="6050" actId="11529"/>
          <ac:cxnSpMkLst>
            <pc:docMk/>
            <pc:sldMk cId="3367037366" sldId="913"/>
            <ac:cxnSpMk id="18" creationId="{C6FC1706-FDCF-4F57-8D18-D7C6AE717EC4}"/>
          </ac:cxnSpMkLst>
        </pc:cxnChg>
      </pc:sldChg>
      <pc:sldChg chg="addSp delSp modSp add mod">
        <pc:chgData name="Matt Kayrish" userId="86b0ed96aac4a264" providerId="LiveId" clId="{C8FD4232-0D47-4A90-A7AA-25A0AB2290F6}" dt="2020-05-12T19:25:41.993" v="6403" actId="1076"/>
        <pc:sldMkLst>
          <pc:docMk/>
          <pc:sldMk cId="1425401051" sldId="914"/>
        </pc:sldMkLst>
        <pc:spChg chg="mod">
          <ac:chgData name="Matt Kayrish" userId="86b0ed96aac4a264" providerId="LiveId" clId="{C8FD4232-0D47-4A90-A7AA-25A0AB2290F6}" dt="2020-05-12T19:24:42.149" v="6332" actId="1076"/>
          <ac:spMkLst>
            <pc:docMk/>
            <pc:sldMk cId="1425401051" sldId="914"/>
            <ac:spMk id="6" creationId="{6C9F5A01-B01C-47BD-8658-657DF22BC8FB}"/>
          </ac:spMkLst>
        </pc:spChg>
        <pc:spChg chg="mod">
          <ac:chgData name="Matt Kayrish" userId="86b0ed96aac4a264" providerId="LiveId" clId="{C8FD4232-0D47-4A90-A7AA-25A0AB2290F6}" dt="2020-05-12T19:24:22.663" v="6313" actId="14100"/>
          <ac:spMkLst>
            <pc:docMk/>
            <pc:sldMk cId="1425401051" sldId="914"/>
            <ac:spMk id="15" creationId="{A0DE1149-17B7-4EFD-AB1D-1BA72C8ABBE0}"/>
          </ac:spMkLst>
        </pc:spChg>
        <pc:spChg chg="mod">
          <ac:chgData name="Matt Kayrish" userId="86b0ed96aac4a264" providerId="LiveId" clId="{C8FD4232-0D47-4A90-A7AA-25A0AB2290F6}" dt="2020-05-12T19:25:39.765" v="6402" actId="14100"/>
          <ac:spMkLst>
            <pc:docMk/>
            <pc:sldMk cId="1425401051" sldId="914"/>
            <ac:spMk id="19" creationId="{F6FC2F72-85AD-4182-8E18-61B4A0D37E4A}"/>
          </ac:spMkLst>
        </pc:spChg>
        <pc:spChg chg="mod">
          <ac:chgData name="Matt Kayrish" userId="86b0ed96aac4a264" providerId="LiveId" clId="{C8FD4232-0D47-4A90-A7AA-25A0AB2290F6}" dt="2020-05-12T19:25:41.993" v="6403" actId="1076"/>
          <ac:spMkLst>
            <pc:docMk/>
            <pc:sldMk cId="1425401051" sldId="914"/>
            <ac:spMk id="20" creationId="{430330EF-D8C9-421A-977E-A4879B128153}"/>
          </ac:spMkLst>
        </pc:spChg>
        <pc:spChg chg="del">
          <ac:chgData name="Matt Kayrish" userId="86b0ed96aac4a264" providerId="LiveId" clId="{C8FD4232-0D47-4A90-A7AA-25A0AB2290F6}" dt="2020-05-12T19:25:11.691" v="6335" actId="478"/>
          <ac:spMkLst>
            <pc:docMk/>
            <pc:sldMk cId="1425401051" sldId="914"/>
            <ac:spMk id="21" creationId="{BA1FF776-4322-4D0C-849C-3A1AD7A114C7}"/>
          </ac:spMkLst>
        </pc:spChg>
        <pc:spChg chg="del">
          <ac:chgData name="Matt Kayrish" userId="86b0ed96aac4a264" providerId="LiveId" clId="{C8FD4232-0D47-4A90-A7AA-25A0AB2290F6}" dt="2020-05-12T19:25:16.835" v="6338" actId="478"/>
          <ac:spMkLst>
            <pc:docMk/>
            <pc:sldMk cId="1425401051" sldId="914"/>
            <ac:spMk id="22" creationId="{FC089128-8959-4138-B0B6-7F06926B8A1B}"/>
          </ac:spMkLst>
        </pc:spChg>
        <pc:spChg chg="del">
          <ac:chgData name="Matt Kayrish" userId="86b0ed96aac4a264" providerId="LiveId" clId="{C8FD4232-0D47-4A90-A7AA-25A0AB2290F6}" dt="2020-05-12T19:25:19.691" v="6339" actId="478"/>
          <ac:spMkLst>
            <pc:docMk/>
            <pc:sldMk cId="1425401051" sldId="914"/>
            <ac:spMk id="23" creationId="{CB790FC9-8DDB-4283-9B22-926BA1401E97}"/>
          </ac:spMkLst>
        </pc:spChg>
        <pc:spChg chg="del">
          <ac:chgData name="Matt Kayrish" userId="86b0ed96aac4a264" providerId="LiveId" clId="{C8FD4232-0D47-4A90-A7AA-25A0AB2290F6}" dt="2020-05-12T19:25:19.691" v="6339" actId="478"/>
          <ac:spMkLst>
            <pc:docMk/>
            <pc:sldMk cId="1425401051" sldId="914"/>
            <ac:spMk id="24" creationId="{43BE876E-8390-45FC-B9BC-E95BC320927F}"/>
          </ac:spMkLst>
        </pc:spChg>
        <pc:spChg chg="del">
          <ac:chgData name="Matt Kayrish" userId="86b0ed96aac4a264" providerId="LiveId" clId="{C8FD4232-0D47-4A90-A7AA-25A0AB2290F6}" dt="2020-05-12T19:25:19.691" v="6339" actId="478"/>
          <ac:spMkLst>
            <pc:docMk/>
            <pc:sldMk cId="1425401051" sldId="914"/>
            <ac:spMk id="25" creationId="{A91B8788-F1C6-41C1-ADFF-D043F938EE5D}"/>
          </ac:spMkLst>
        </pc:spChg>
        <pc:spChg chg="del">
          <ac:chgData name="Matt Kayrish" userId="86b0ed96aac4a264" providerId="LiveId" clId="{C8FD4232-0D47-4A90-A7AA-25A0AB2290F6}" dt="2020-05-12T19:25:19.691" v="6339" actId="478"/>
          <ac:spMkLst>
            <pc:docMk/>
            <pc:sldMk cId="1425401051" sldId="914"/>
            <ac:spMk id="26" creationId="{7FB7AA00-3655-45CC-A35A-D0A63F463A3D}"/>
          </ac:spMkLst>
        </pc:spChg>
        <pc:picChg chg="add del mod ord">
          <ac:chgData name="Matt Kayrish" userId="86b0ed96aac4a264" providerId="LiveId" clId="{C8FD4232-0D47-4A90-A7AA-25A0AB2290F6}" dt="2020-05-12T19:25:14.730" v="6337" actId="478"/>
          <ac:picMkLst>
            <pc:docMk/>
            <pc:sldMk cId="1425401051" sldId="914"/>
            <ac:picMk id="3" creationId="{63161E99-4477-442F-914C-C5D9B63B8B9D}"/>
          </ac:picMkLst>
        </pc:picChg>
        <pc:picChg chg="mod ord modCrop">
          <ac:chgData name="Matt Kayrish" userId="86b0ed96aac4a264" providerId="LiveId" clId="{C8FD4232-0D47-4A90-A7AA-25A0AB2290F6}" dt="2020-05-12T19:23:45.127" v="6307" actId="167"/>
          <ac:picMkLst>
            <pc:docMk/>
            <pc:sldMk cId="1425401051" sldId="914"/>
            <ac:picMk id="4" creationId="{CB4649A5-649B-4C62-957D-1B0E2ACFA850}"/>
          </ac:picMkLst>
        </pc:picChg>
        <pc:picChg chg="del">
          <ac:chgData name="Matt Kayrish" userId="86b0ed96aac4a264" providerId="LiveId" clId="{C8FD4232-0D47-4A90-A7AA-25A0AB2290F6}" dt="2020-05-12T19:23:26.354" v="6302" actId="478"/>
          <ac:picMkLst>
            <pc:docMk/>
            <pc:sldMk cId="1425401051" sldId="914"/>
            <ac:picMk id="5" creationId="{7BAAA2F0-6937-4F0D-894A-6A3DF2A6EEB3}"/>
          </ac:picMkLst>
        </pc:picChg>
        <pc:cxnChg chg="mod">
          <ac:chgData name="Matt Kayrish" userId="86b0ed96aac4a264" providerId="LiveId" clId="{C8FD4232-0D47-4A90-A7AA-25A0AB2290F6}" dt="2020-05-12T19:23:48.077" v="6308" actId="1076"/>
          <ac:cxnSpMkLst>
            <pc:docMk/>
            <pc:sldMk cId="1425401051" sldId="914"/>
            <ac:cxnSpMk id="18" creationId="{C6FC1706-FDCF-4F57-8D18-D7C6AE717EC4}"/>
          </ac:cxnSpMkLst>
        </pc:cxnChg>
      </pc:sldChg>
      <pc:sldChg chg="addSp delSp modSp add mod">
        <pc:chgData name="Matt Kayrish" userId="86b0ed96aac4a264" providerId="LiveId" clId="{C8FD4232-0D47-4A90-A7AA-25A0AB2290F6}" dt="2020-05-12T19:34:33.454" v="6592" actId="20577"/>
        <pc:sldMkLst>
          <pc:docMk/>
          <pc:sldMk cId="3743873830" sldId="915"/>
        </pc:sldMkLst>
        <pc:spChg chg="del">
          <ac:chgData name="Matt Kayrish" userId="86b0ed96aac4a264" providerId="LiveId" clId="{C8FD4232-0D47-4A90-A7AA-25A0AB2290F6}" dt="2020-05-12T19:30:14.366" v="6504" actId="478"/>
          <ac:spMkLst>
            <pc:docMk/>
            <pc:sldMk cId="3743873830" sldId="915"/>
            <ac:spMk id="9" creationId="{B220AC41-7E7A-4069-B62D-1F070E3EBF69}"/>
          </ac:spMkLst>
        </pc:spChg>
        <pc:spChg chg="del">
          <ac:chgData name="Matt Kayrish" userId="86b0ed96aac4a264" providerId="LiveId" clId="{C8FD4232-0D47-4A90-A7AA-25A0AB2290F6}" dt="2020-05-12T19:30:16.438" v="6505" actId="478"/>
          <ac:spMkLst>
            <pc:docMk/>
            <pc:sldMk cId="3743873830" sldId="915"/>
            <ac:spMk id="10" creationId="{4B591D48-E64A-4BF7-8B9D-AF4C78BB7F90}"/>
          </ac:spMkLst>
        </pc:spChg>
        <pc:spChg chg="del">
          <ac:chgData name="Matt Kayrish" userId="86b0ed96aac4a264" providerId="LiveId" clId="{C8FD4232-0D47-4A90-A7AA-25A0AB2290F6}" dt="2020-05-12T19:30:20.678" v="6507" actId="478"/>
          <ac:spMkLst>
            <pc:docMk/>
            <pc:sldMk cId="3743873830" sldId="915"/>
            <ac:spMk id="11" creationId="{2AD8A67B-9D8D-4889-B57E-0EDBE0E72E61}"/>
          </ac:spMkLst>
        </pc:spChg>
        <pc:spChg chg="del">
          <ac:chgData name="Matt Kayrish" userId="86b0ed96aac4a264" providerId="LiveId" clId="{C8FD4232-0D47-4A90-A7AA-25A0AB2290F6}" dt="2020-05-12T19:30:18.536" v="6506" actId="478"/>
          <ac:spMkLst>
            <pc:docMk/>
            <pc:sldMk cId="3743873830" sldId="915"/>
            <ac:spMk id="12" creationId="{5FDB8794-57AD-4D67-85ED-8DBFA97D4C76}"/>
          </ac:spMkLst>
        </pc:spChg>
        <pc:spChg chg="del">
          <ac:chgData name="Matt Kayrish" userId="86b0ed96aac4a264" providerId="LiveId" clId="{C8FD4232-0D47-4A90-A7AA-25A0AB2290F6}" dt="2020-05-12T19:30:25.081" v="6509" actId="478"/>
          <ac:spMkLst>
            <pc:docMk/>
            <pc:sldMk cId="3743873830" sldId="915"/>
            <ac:spMk id="13" creationId="{14ACDD3B-ED17-42D1-8307-AADF4D0C6108}"/>
          </ac:spMkLst>
        </pc:spChg>
        <pc:spChg chg="del">
          <ac:chgData name="Matt Kayrish" userId="86b0ed96aac4a264" providerId="LiveId" clId="{C8FD4232-0D47-4A90-A7AA-25A0AB2290F6}" dt="2020-05-12T19:30:22.875" v="6508" actId="478"/>
          <ac:spMkLst>
            <pc:docMk/>
            <pc:sldMk cId="3743873830" sldId="915"/>
            <ac:spMk id="14" creationId="{1BD6E9EF-2DB5-4018-985F-0D013CA5C18D}"/>
          </ac:spMkLst>
        </pc:spChg>
        <pc:spChg chg="del">
          <ac:chgData name="Matt Kayrish" userId="86b0ed96aac4a264" providerId="LiveId" clId="{C8FD4232-0D47-4A90-A7AA-25A0AB2290F6}" dt="2020-05-12T19:30:29.326" v="6511" actId="478"/>
          <ac:spMkLst>
            <pc:docMk/>
            <pc:sldMk cId="3743873830" sldId="915"/>
            <ac:spMk id="15" creationId="{A0DE1149-17B7-4EFD-AB1D-1BA72C8ABBE0}"/>
          </ac:spMkLst>
        </pc:spChg>
        <pc:spChg chg="del">
          <ac:chgData name="Matt Kayrish" userId="86b0ed96aac4a264" providerId="LiveId" clId="{C8FD4232-0D47-4A90-A7AA-25A0AB2290F6}" dt="2020-05-12T19:30:27.279" v="6510" actId="478"/>
          <ac:spMkLst>
            <pc:docMk/>
            <pc:sldMk cId="3743873830" sldId="915"/>
            <ac:spMk id="16" creationId="{26F82592-D73D-41FD-A2EB-F7CA71797B19}"/>
          </ac:spMkLst>
        </pc:spChg>
        <pc:spChg chg="add mod">
          <ac:chgData name="Matt Kayrish" userId="86b0ed96aac4a264" providerId="LiveId" clId="{C8FD4232-0D47-4A90-A7AA-25A0AB2290F6}" dt="2020-05-12T19:31:29.137" v="6527" actId="1076"/>
          <ac:spMkLst>
            <pc:docMk/>
            <pc:sldMk cId="3743873830" sldId="915"/>
            <ac:spMk id="17" creationId="{A01B2049-C76B-4EDF-9A34-B57363A3084C}"/>
          </ac:spMkLst>
        </pc:spChg>
        <pc:spChg chg="add mod">
          <ac:chgData name="Matt Kayrish" userId="86b0ed96aac4a264" providerId="LiveId" clId="{C8FD4232-0D47-4A90-A7AA-25A0AB2290F6}" dt="2020-05-12T19:32:05.415" v="6534" actId="1076"/>
          <ac:spMkLst>
            <pc:docMk/>
            <pc:sldMk cId="3743873830" sldId="915"/>
            <ac:spMk id="19" creationId="{6E73FD42-4505-4AF9-8C20-1992F4B2E232}"/>
          </ac:spMkLst>
        </pc:spChg>
        <pc:spChg chg="add mod">
          <ac:chgData name="Matt Kayrish" userId="86b0ed96aac4a264" providerId="LiveId" clId="{C8FD4232-0D47-4A90-A7AA-25A0AB2290F6}" dt="2020-05-12T19:32:53.472" v="6571" actId="313"/>
          <ac:spMkLst>
            <pc:docMk/>
            <pc:sldMk cId="3743873830" sldId="915"/>
            <ac:spMk id="21" creationId="{864F70EF-AB6F-4F92-BE06-F51BDBE48E2D}"/>
          </ac:spMkLst>
        </pc:spChg>
        <pc:spChg chg="add mod">
          <ac:chgData name="Matt Kayrish" userId="86b0ed96aac4a264" providerId="LiveId" clId="{C8FD4232-0D47-4A90-A7AA-25A0AB2290F6}" dt="2020-05-12T19:33:56.193" v="6582" actId="1076"/>
          <ac:spMkLst>
            <pc:docMk/>
            <pc:sldMk cId="3743873830" sldId="915"/>
            <ac:spMk id="23" creationId="{97560025-951E-472D-A318-7AC820399B43}"/>
          </ac:spMkLst>
        </pc:spChg>
        <pc:spChg chg="add mod">
          <ac:chgData name="Matt Kayrish" userId="86b0ed96aac4a264" providerId="LiveId" clId="{C8FD4232-0D47-4A90-A7AA-25A0AB2290F6}" dt="2020-05-12T19:34:04.298" v="6586" actId="20577"/>
          <ac:spMkLst>
            <pc:docMk/>
            <pc:sldMk cId="3743873830" sldId="915"/>
            <ac:spMk id="25" creationId="{1836B0C4-6ECE-4EE1-94A8-232B2D4EDC9E}"/>
          </ac:spMkLst>
        </pc:spChg>
        <pc:spChg chg="add mod">
          <ac:chgData name="Matt Kayrish" userId="86b0ed96aac4a264" providerId="LiveId" clId="{C8FD4232-0D47-4A90-A7AA-25A0AB2290F6}" dt="2020-05-12T19:34:33.454" v="6592" actId="20577"/>
          <ac:spMkLst>
            <pc:docMk/>
            <pc:sldMk cId="3743873830" sldId="915"/>
            <ac:spMk id="27" creationId="{6099F763-591B-4168-A9BB-1DA39258EC58}"/>
          </ac:spMkLst>
        </pc:spChg>
        <pc:picChg chg="add mod">
          <ac:chgData name="Matt Kayrish" userId="86b0ed96aac4a264" providerId="LiveId" clId="{C8FD4232-0D47-4A90-A7AA-25A0AB2290F6}" dt="2020-05-12T19:30:36.355" v="6514" actId="14100"/>
          <ac:picMkLst>
            <pc:docMk/>
            <pc:sldMk cId="3743873830" sldId="915"/>
            <ac:picMk id="4" creationId="{F8F5EF07-922F-4DB3-8EA0-7C56E1F150CD}"/>
          </ac:picMkLst>
        </pc:picChg>
        <pc:picChg chg="add mod">
          <ac:chgData name="Matt Kayrish" userId="86b0ed96aac4a264" providerId="LiveId" clId="{C8FD4232-0D47-4A90-A7AA-25A0AB2290F6}" dt="2020-05-12T19:31:11.574" v="6519" actId="14100"/>
          <ac:picMkLst>
            <pc:docMk/>
            <pc:sldMk cId="3743873830" sldId="915"/>
            <ac:picMk id="6" creationId="{59E69022-5404-430D-A62B-8071DB797E78}"/>
          </ac:picMkLst>
        </pc:picChg>
        <pc:picChg chg="add mod">
          <ac:chgData name="Matt Kayrish" userId="86b0ed96aac4a264" providerId="LiveId" clId="{C8FD4232-0D47-4A90-A7AA-25A0AB2290F6}" dt="2020-05-12T19:31:59.189" v="6532" actId="14100"/>
          <ac:picMkLst>
            <pc:docMk/>
            <pc:sldMk cId="3743873830" sldId="915"/>
            <ac:picMk id="18" creationId="{B618A6D1-A86B-41A1-B66F-E389823BC007}"/>
          </ac:picMkLst>
        </pc:picChg>
        <pc:picChg chg="add mod">
          <ac:chgData name="Matt Kayrish" userId="86b0ed96aac4a264" providerId="LiveId" clId="{C8FD4232-0D47-4A90-A7AA-25A0AB2290F6}" dt="2020-05-12T19:33:16.058" v="6574" actId="1076"/>
          <ac:picMkLst>
            <pc:docMk/>
            <pc:sldMk cId="3743873830" sldId="915"/>
            <ac:picMk id="20" creationId="{AC9865FD-67B6-4975-840B-87037808250B}"/>
          </ac:picMkLst>
        </pc:picChg>
        <pc:picChg chg="add mod">
          <ac:chgData name="Matt Kayrish" userId="86b0ed96aac4a264" providerId="LiveId" clId="{C8FD4232-0D47-4A90-A7AA-25A0AB2290F6}" dt="2020-05-12T19:33:13.597" v="6573" actId="1076"/>
          <ac:picMkLst>
            <pc:docMk/>
            <pc:sldMk cId="3743873830" sldId="915"/>
            <ac:picMk id="22" creationId="{1BBDA67C-9382-4FF1-A711-381F320E54FA}"/>
          </ac:picMkLst>
        </pc:picChg>
        <pc:picChg chg="add mod">
          <ac:chgData name="Matt Kayrish" userId="86b0ed96aac4a264" providerId="LiveId" clId="{C8FD4232-0D47-4A90-A7AA-25A0AB2290F6}" dt="2020-05-12T19:33:50.995" v="6581" actId="14100"/>
          <ac:picMkLst>
            <pc:docMk/>
            <pc:sldMk cId="3743873830" sldId="915"/>
            <ac:picMk id="24" creationId="{A9E4B0B3-FBEE-46F6-A745-F087F88FA804}"/>
          </ac:picMkLst>
        </pc:picChg>
        <pc:picChg chg="add mod">
          <ac:chgData name="Matt Kayrish" userId="86b0ed96aac4a264" providerId="LiveId" clId="{C8FD4232-0D47-4A90-A7AA-25A0AB2290F6}" dt="2020-05-12T19:34:26.176" v="6588" actId="1076"/>
          <ac:picMkLst>
            <pc:docMk/>
            <pc:sldMk cId="3743873830" sldId="915"/>
            <ac:picMk id="26" creationId="{BCEED705-9696-4987-90D3-AAAF5EF10D92}"/>
          </ac:picMkLst>
        </pc:picChg>
      </pc:sldChg>
      <pc:sldChg chg="addSp delSp modSp add mod">
        <pc:chgData name="Matt Kayrish" userId="86b0ed96aac4a264" providerId="LiveId" clId="{C8FD4232-0D47-4A90-A7AA-25A0AB2290F6}" dt="2020-05-12T19:37:57.213" v="6699" actId="1076"/>
        <pc:sldMkLst>
          <pc:docMk/>
          <pc:sldMk cId="2459467675" sldId="916"/>
        </pc:sldMkLst>
        <pc:spChg chg="del">
          <ac:chgData name="Matt Kayrish" userId="86b0ed96aac4a264" providerId="LiveId" clId="{C8FD4232-0D47-4A90-A7AA-25A0AB2290F6}" dt="2020-05-12T19:34:47.882" v="6594" actId="478"/>
          <ac:spMkLst>
            <pc:docMk/>
            <pc:sldMk cId="2459467675" sldId="916"/>
            <ac:spMk id="7" creationId="{00000000-0000-0000-0000-000000000000}"/>
          </ac:spMkLst>
        </pc:spChg>
        <pc:spChg chg="add mod">
          <ac:chgData name="Matt Kayrish" userId="86b0ed96aac4a264" providerId="LiveId" clId="{C8FD4232-0D47-4A90-A7AA-25A0AB2290F6}" dt="2020-05-12T19:36:28.183" v="6665" actId="1076"/>
          <ac:spMkLst>
            <pc:docMk/>
            <pc:sldMk cId="2459467675" sldId="916"/>
            <ac:spMk id="10" creationId="{B4BE6C1D-8CE3-4402-8275-E2EA5FD969B9}"/>
          </ac:spMkLst>
        </pc:spChg>
        <pc:spChg chg="add mod">
          <ac:chgData name="Matt Kayrish" userId="86b0ed96aac4a264" providerId="LiveId" clId="{C8FD4232-0D47-4A90-A7AA-25A0AB2290F6}" dt="2020-05-12T19:37:09.999" v="6669" actId="1582"/>
          <ac:spMkLst>
            <pc:docMk/>
            <pc:sldMk cId="2459467675" sldId="916"/>
            <ac:spMk id="12" creationId="{DF24AC87-1BFB-4D07-9996-32EA4B820185}"/>
          </ac:spMkLst>
        </pc:spChg>
        <pc:spChg chg="add mod">
          <ac:chgData name="Matt Kayrish" userId="86b0ed96aac4a264" providerId="LiveId" clId="{C8FD4232-0D47-4A90-A7AA-25A0AB2290F6}" dt="2020-05-12T19:37:38.839" v="6672" actId="1582"/>
          <ac:spMkLst>
            <pc:docMk/>
            <pc:sldMk cId="2459467675" sldId="916"/>
            <ac:spMk id="15" creationId="{5225B5A1-F1ED-4F2F-A05B-B0530FAA42AF}"/>
          </ac:spMkLst>
        </pc:spChg>
        <pc:spChg chg="add mod">
          <ac:chgData name="Matt Kayrish" userId="86b0ed96aac4a264" providerId="LiveId" clId="{C8FD4232-0D47-4A90-A7AA-25A0AB2290F6}" dt="2020-05-12T19:37:57.213" v="6699" actId="1076"/>
          <ac:spMkLst>
            <pc:docMk/>
            <pc:sldMk cId="2459467675" sldId="916"/>
            <ac:spMk id="16" creationId="{00683D9B-944F-4798-83E3-288E40F24DE7}"/>
          </ac:spMkLst>
        </pc:spChg>
        <pc:spChg chg="del">
          <ac:chgData name="Matt Kayrish" userId="86b0ed96aac4a264" providerId="LiveId" clId="{C8FD4232-0D47-4A90-A7AA-25A0AB2290F6}" dt="2020-05-12T19:34:47.882" v="6594" actId="478"/>
          <ac:spMkLst>
            <pc:docMk/>
            <pc:sldMk cId="2459467675" sldId="916"/>
            <ac:spMk id="17" creationId="{A01B2049-C76B-4EDF-9A34-B57363A3084C}"/>
          </ac:spMkLst>
        </pc:spChg>
        <pc:spChg chg="del">
          <ac:chgData name="Matt Kayrish" userId="86b0ed96aac4a264" providerId="LiveId" clId="{C8FD4232-0D47-4A90-A7AA-25A0AB2290F6}" dt="2020-05-12T19:34:47.882" v="6594" actId="478"/>
          <ac:spMkLst>
            <pc:docMk/>
            <pc:sldMk cId="2459467675" sldId="916"/>
            <ac:spMk id="19" creationId="{6E73FD42-4505-4AF9-8C20-1992F4B2E232}"/>
          </ac:spMkLst>
        </pc:spChg>
        <pc:spChg chg="del">
          <ac:chgData name="Matt Kayrish" userId="86b0ed96aac4a264" providerId="LiveId" clId="{C8FD4232-0D47-4A90-A7AA-25A0AB2290F6}" dt="2020-05-12T19:34:47.882" v="6594" actId="478"/>
          <ac:spMkLst>
            <pc:docMk/>
            <pc:sldMk cId="2459467675" sldId="916"/>
            <ac:spMk id="21" creationId="{864F70EF-AB6F-4F92-BE06-F51BDBE48E2D}"/>
          </ac:spMkLst>
        </pc:spChg>
        <pc:spChg chg="del">
          <ac:chgData name="Matt Kayrish" userId="86b0ed96aac4a264" providerId="LiveId" clId="{C8FD4232-0D47-4A90-A7AA-25A0AB2290F6}" dt="2020-05-12T19:34:47.882" v="6594" actId="478"/>
          <ac:spMkLst>
            <pc:docMk/>
            <pc:sldMk cId="2459467675" sldId="916"/>
            <ac:spMk id="23" creationId="{97560025-951E-472D-A318-7AC820399B43}"/>
          </ac:spMkLst>
        </pc:spChg>
        <pc:spChg chg="del">
          <ac:chgData name="Matt Kayrish" userId="86b0ed96aac4a264" providerId="LiveId" clId="{C8FD4232-0D47-4A90-A7AA-25A0AB2290F6}" dt="2020-05-12T19:34:47.882" v="6594" actId="478"/>
          <ac:spMkLst>
            <pc:docMk/>
            <pc:sldMk cId="2459467675" sldId="916"/>
            <ac:spMk id="25" creationId="{1836B0C4-6ECE-4EE1-94A8-232B2D4EDC9E}"/>
          </ac:spMkLst>
        </pc:spChg>
        <pc:spChg chg="del">
          <ac:chgData name="Matt Kayrish" userId="86b0ed96aac4a264" providerId="LiveId" clId="{C8FD4232-0D47-4A90-A7AA-25A0AB2290F6}" dt="2020-05-12T19:34:47.882" v="6594" actId="478"/>
          <ac:spMkLst>
            <pc:docMk/>
            <pc:sldMk cId="2459467675" sldId="916"/>
            <ac:spMk id="27" creationId="{6099F763-591B-4168-A9BB-1DA39258EC58}"/>
          </ac:spMkLst>
        </pc:spChg>
        <pc:picChg chg="del">
          <ac:chgData name="Matt Kayrish" userId="86b0ed96aac4a264" providerId="LiveId" clId="{C8FD4232-0D47-4A90-A7AA-25A0AB2290F6}" dt="2020-05-12T19:34:47.882" v="6594" actId="478"/>
          <ac:picMkLst>
            <pc:docMk/>
            <pc:sldMk cId="2459467675" sldId="916"/>
            <ac:picMk id="4" creationId="{F8F5EF07-922F-4DB3-8EA0-7C56E1F150CD}"/>
          </ac:picMkLst>
        </pc:picChg>
        <pc:picChg chg="del">
          <ac:chgData name="Matt Kayrish" userId="86b0ed96aac4a264" providerId="LiveId" clId="{C8FD4232-0D47-4A90-A7AA-25A0AB2290F6}" dt="2020-05-12T19:34:47.882" v="6594" actId="478"/>
          <ac:picMkLst>
            <pc:docMk/>
            <pc:sldMk cId="2459467675" sldId="916"/>
            <ac:picMk id="6" creationId="{59E69022-5404-430D-A62B-8071DB797E78}"/>
          </ac:picMkLst>
        </pc:picChg>
        <pc:picChg chg="add mod">
          <ac:chgData name="Matt Kayrish" userId="86b0ed96aac4a264" providerId="LiveId" clId="{C8FD4232-0D47-4A90-A7AA-25A0AB2290F6}" dt="2020-05-12T19:36:12.089" v="6660" actId="1076"/>
          <ac:picMkLst>
            <pc:docMk/>
            <pc:sldMk cId="2459467675" sldId="916"/>
            <ac:picMk id="9" creationId="{7B06393E-09A2-4DE2-A05F-6A8B75B4BE99}"/>
          </ac:picMkLst>
        </pc:picChg>
        <pc:picChg chg="add mod">
          <ac:chgData name="Matt Kayrish" userId="86b0ed96aac4a264" providerId="LiveId" clId="{C8FD4232-0D47-4A90-A7AA-25A0AB2290F6}" dt="2020-05-12T19:36:53.747" v="6667" actId="1076"/>
          <ac:picMkLst>
            <pc:docMk/>
            <pc:sldMk cId="2459467675" sldId="916"/>
            <ac:picMk id="11" creationId="{4515792F-C8CD-4972-9E98-F81B43442A95}"/>
          </ac:picMkLst>
        </pc:picChg>
        <pc:picChg chg="del">
          <ac:chgData name="Matt Kayrish" userId="86b0ed96aac4a264" providerId="LiveId" clId="{C8FD4232-0D47-4A90-A7AA-25A0AB2290F6}" dt="2020-05-12T19:34:47.882" v="6594" actId="478"/>
          <ac:picMkLst>
            <pc:docMk/>
            <pc:sldMk cId="2459467675" sldId="916"/>
            <ac:picMk id="18" creationId="{B618A6D1-A86B-41A1-B66F-E389823BC007}"/>
          </ac:picMkLst>
        </pc:picChg>
        <pc:picChg chg="del">
          <ac:chgData name="Matt Kayrish" userId="86b0ed96aac4a264" providerId="LiveId" clId="{C8FD4232-0D47-4A90-A7AA-25A0AB2290F6}" dt="2020-05-12T19:34:47.882" v="6594" actId="478"/>
          <ac:picMkLst>
            <pc:docMk/>
            <pc:sldMk cId="2459467675" sldId="916"/>
            <ac:picMk id="20" creationId="{AC9865FD-67B6-4975-840B-87037808250B}"/>
          </ac:picMkLst>
        </pc:picChg>
        <pc:picChg chg="del">
          <ac:chgData name="Matt Kayrish" userId="86b0ed96aac4a264" providerId="LiveId" clId="{C8FD4232-0D47-4A90-A7AA-25A0AB2290F6}" dt="2020-05-12T19:34:47.882" v="6594" actId="478"/>
          <ac:picMkLst>
            <pc:docMk/>
            <pc:sldMk cId="2459467675" sldId="916"/>
            <ac:picMk id="22" creationId="{1BBDA67C-9382-4FF1-A711-381F320E54FA}"/>
          </ac:picMkLst>
        </pc:picChg>
        <pc:picChg chg="del">
          <ac:chgData name="Matt Kayrish" userId="86b0ed96aac4a264" providerId="LiveId" clId="{C8FD4232-0D47-4A90-A7AA-25A0AB2290F6}" dt="2020-05-12T19:34:47.882" v="6594" actId="478"/>
          <ac:picMkLst>
            <pc:docMk/>
            <pc:sldMk cId="2459467675" sldId="916"/>
            <ac:picMk id="24" creationId="{A9E4B0B3-FBEE-46F6-A745-F087F88FA804}"/>
          </ac:picMkLst>
        </pc:picChg>
        <pc:picChg chg="del">
          <ac:chgData name="Matt Kayrish" userId="86b0ed96aac4a264" providerId="LiveId" clId="{C8FD4232-0D47-4A90-A7AA-25A0AB2290F6}" dt="2020-05-12T19:34:47.882" v="6594" actId="478"/>
          <ac:picMkLst>
            <pc:docMk/>
            <pc:sldMk cId="2459467675" sldId="916"/>
            <ac:picMk id="26" creationId="{BCEED705-9696-4987-90D3-AAAF5EF10D92}"/>
          </ac:picMkLst>
        </pc:picChg>
        <pc:cxnChg chg="add">
          <ac:chgData name="Matt Kayrish" userId="86b0ed96aac4a264" providerId="LiveId" clId="{C8FD4232-0D47-4A90-A7AA-25A0AB2290F6}" dt="2020-05-12T19:37:20.415" v="6670" actId="11529"/>
          <ac:cxnSpMkLst>
            <pc:docMk/>
            <pc:sldMk cId="2459467675" sldId="916"/>
            <ac:cxnSpMk id="14" creationId="{8E1F4247-3218-4986-8C7C-DC38B32D8DD0}"/>
          </ac:cxnSpMkLst>
        </pc:cxnChg>
      </pc:sldChg>
      <pc:sldChg chg="addSp delSp modSp add mod">
        <pc:chgData name="Matt Kayrish" userId="86b0ed96aac4a264" providerId="LiveId" clId="{C8FD4232-0D47-4A90-A7AA-25A0AB2290F6}" dt="2020-05-12T19:48:43.550" v="6833" actId="20577"/>
        <pc:sldMkLst>
          <pc:docMk/>
          <pc:sldMk cId="3217837736" sldId="917"/>
        </pc:sldMkLst>
        <pc:spChg chg="mod">
          <ac:chgData name="Matt Kayrish" userId="86b0ed96aac4a264" providerId="LiveId" clId="{C8FD4232-0D47-4A90-A7AA-25A0AB2290F6}" dt="2020-05-12T19:46:55.564" v="6745" actId="1076"/>
          <ac:spMkLst>
            <pc:docMk/>
            <pc:sldMk cId="3217837736" sldId="917"/>
            <ac:spMk id="10" creationId="{B4BE6C1D-8CE3-4402-8275-E2EA5FD969B9}"/>
          </ac:spMkLst>
        </pc:spChg>
        <pc:spChg chg="del">
          <ac:chgData name="Matt Kayrish" userId="86b0ed96aac4a264" providerId="LiveId" clId="{C8FD4232-0D47-4A90-A7AA-25A0AB2290F6}" dt="2020-05-12T19:38:14.337" v="6706" actId="478"/>
          <ac:spMkLst>
            <pc:docMk/>
            <pc:sldMk cId="3217837736" sldId="917"/>
            <ac:spMk id="12" creationId="{DF24AC87-1BFB-4D07-9996-32EA4B820185}"/>
          </ac:spMkLst>
        </pc:spChg>
        <pc:spChg chg="del">
          <ac:chgData name="Matt Kayrish" userId="86b0ed96aac4a264" providerId="LiveId" clId="{C8FD4232-0D47-4A90-A7AA-25A0AB2290F6}" dt="2020-05-12T19:38:09.811" v="6702" actId="478"/>
          <ac:spMkLst>
            <pc:docMk/>
            <pc:sldMk cId="3217837736" sldId="917"/>
            <ac:spMk id="15" creationId="{5225B5A1-F1ED-4F2F-A05B-B0530FAA42AF}"/>
          </ac:spMkLst>
        </pc:spChg>
        <pc:spChg chg="del">
          <ac:chgData name="Matt Kayrish" userId="86b0ed96aac4a264" providerId="LiveId" clId="{C8FD4232-0D47-4A90-A7AA-25A0AB2290F6}" dt="2020-05-12T19:38:08.570" v="6701" actId="478"/>
          <ac:spMkLst>
            <pc:docMk/>
            <pc:sldMk cId="3217837736" sldId="917"/>
            <ac:spMk id="16" creationId="{00683D9B-944F-4798-83E3-288E40F24DE7}"/>
          </ac:spMkLst>
        </pc:spChg>
        <pc:spChg chg="add mod">
          <ac:chgData name="Matt Kayrish" userId="86b0ed96aac4a264" providerId="LiveId" clId="{C8FD4232-0D47-4A90-A7AA-25A0AB2290F6}" dt="2020-05-12T19:47:49.619" v="6765" actId="1076"/>
          <ac:spMkLst>
            <pc:docMk/>
            <pc:sldMk cId="3217837736" sldId="917"/>
            <ac:spMk id="22" creationId="{51685FE9-2C47-46EB-B0DD-8BBBC298F337}"/>
          </ac:spMkLst>
        </pc:spChg>
        <pc:spChg chg="add mod">
          <ac:chgData name="Matt Kayrish" userId="86b0ed96aac4a264" providerId="LiveId" clId="{C8FD4232-0D47-4A90-A7AA-25A0AB2290F6}" dt="2020-05-12T19:48:43.550" v="6833" actId="20577"/>
          <ac:spMkLst>
            <pc:docMk/>
            <pc:sldMk cId="3217837736" sldId="917"/>
            <ac:spMk id="26" creationId="{675293A0-93E5-40F5-ADDC-3EE182B62153}"/>
          </ac:spMkLst>
        </pc:spChg>
        <pc:picChg chg="add mod">
          <ac:chgData name="Matt Kayrish" userId="86b0ed96aac4a264" providerId="LiveId" clId="{C8FD4232-0D47-4A90-A7AA-25A0AB2290F6}" dt="2020-05-12T19:46:36.860" v="6723" actId="14100"/>
          <ac:picMkLst>
            <pc:docMk/>
            <pc:sldMk cId="3217837736" sldId="917"/>
            <ac:picMk id="4" creationId="{72D70B4F-F5E3-4A3A-A123-336ED0CB0C38}"/>
          </ac:picMkLst>
        </pc:picChg>
        <pc:picChg chg="add mod">
          <ac:chgData name="Matt Kayrish" userId="86b0ed96aac4a264" providerId="LiveId" clId="{C8FD4232-0D47-4A90-A7AA-25A0AB2290F6}" dt="2020-05-12T19:46:27.586" v="6720" actId="14100"/>
          <ac:picMkLst>
            <pc:docMk/>
            <pc:sldMk cId="3217837736" sldId="917"/>
            <ac:picMk id="6" creationId="{26916415-6D96-43DD-8F6A-179B6D976F17}"/>
          </ac:picMkLst>
        </pc:picChg>
        <pc:picChg chg="add mod">
          <ac:chgData name="Matt Kayrish" userId="86b0ed96aac4a264" providerId="LiveId" clId="{C8FD4232-0D47-4A90-A7AA-25A0AB2290F6}" dt="2020-05-12T19:46:18.070" v="6717" actId="14100"/>
          <ac:picMkLst>
            <pc:docMk/>
            <pc:sldMk cId="3217837736" sldId="917"/>
            <ac:picMk id="7" creationId="{866C9B0A-3983-41CC-BF59-ACF402893DA2}"/>
          </ac:picMkLst>
        </pc:picChg>
        <pc:picChg chg="del">
          <ac:chgData name="Matt Kayrish" userId="86b0ed96aac4a264" providerId="LiveId" clId="{C8FD4232-0D47-4A90-A7AA-25A0AB2290F6}" dt="2020-05-12T19:38:13.422" v="6705" actId="478"/>
          <ac:picMkLst>
            <pc:docMk/>
            <pc:sldMk cId="3217837736" sldId="917"/>
            <ac:picMk id="9" creationId="{7B06393E-09A2-4DE2-A05F-6A8B75B4BE99}"/>
          </ac:picMkLst>
        </pc:picChg>
        <pc:picChg chg="del">
          <ac:chgData name="Matt Kayrish" userId="86b0ed96aac4a264" providerId="LiveId" clId="{C8FD4232-0D47-4A90-A7AA-25A0AB2290F6}" dt="2020-05-12T19:38:11.066" v="6703" actId="478"/>
          <ac:picMkLst>
            <pc:docMk/>
            <pc:sldMk cId="3217837736" sldId="917"/>
            <ac:picMk id="11" creationId="{4515792F-C8CD-4972-9E98-F81B43442A95}"/>
          </ac:picMkLst>
        </pc:picChg>
        <pc:picChg chg="add mod">
          <ac:chgData name="Matt Kayrish" userId="86b0ed96aac4a264" providerId="LiveId" clId="{C8FD4232-0D47-4A90-A7AA-25A0AB2290F6}" dt="2020-05-12T19:46:10.179" v="6714" actId="14100"/>
          <ac:picMkLst>
            <pc:docMk/>
            <pc:sldMk cId="3217837736" sldId="917"/>
            <ac:picMk id="13" creationId="{BFA8CE72-64BA-4170-A829-DAC9499B2AAA}"/>
          </ac:picMkLst>
        </pc:picChg>
        <pc:cxnChg chg="del">
          <ac:chgData name="Matt Kayrish" userId="86b0ed96aac4a264" providerId="LiveId" clId="{C8FD4232-0D47-4A90-A7AA-25A0AB2290F6}" dt="2020-05-12T19:38:12.095" v="6704" actId="478"/>
          <ac:cxnSpMkLst>
            <pc:docMk/>
            <pc:sldMk cId="3217837736" sldId="917"/>
            <ac:cxnSpMk id="14" creationId="{8E1F4247-3218-4986-8C7C-DC38B32D8DD0}"/>
          </ac:cxnSpMkLst>
        </pc:cxnChg>
        <pc:cxnChg chg="add">
          <ac:chgData name="Matt Kayrish" userId="86b0ed96aac4a264" providerId="LiveId" clId="{C8FD4232-0D47-4A90-A7AA-25A0AB2290F6}" dt="2020-05-12T19:47:28.799" v="6746" actId="11529"/>
          <ac:cxnSpMkLst>
            <pc:docMk/>
            <pc:sldMk cId="3217837736" sldId="917"/>
            <ac:cxnSpMk id="18" creationId="{099FA067-7B40-49CC-A076-7F4FE96CAB35}"/>
          </ac:cxnSpMkLst>
        </pc:cxnChg>
        <pc:cxnChg chg="add mod">
          <ac:chgData name="Matt Kayrish" userId="86b0ed96aac4a264" providerId="LiveId" clId="{C8FD4232-0D47-4A90-A7AA-25A0AB2290F6}" dt="2020-05-12T19:47:40.387" v="6752" actId="1076"/>
          <ac:cxnSpMkLst>
            <pc:docMk/>
            <pc:sldMk cId="3217837736" sldId="917"/>
            <ac:cxnSpMk id="19" creationId="{CC7C3B60-C97E-48F6-ACB7-ECA1223BE609}"/>
          </ac:cxnSpMkLst>
        </pc:cxnChg>
        <pc:cxnChg chg="add mod">
          <ac:chgData name="Matt Kayrish" userId="86b0ed96aac4a264" providerId="LiveId" clId="{C8FD4232-0D47-4A90-A7AA-25A0AB2290F6}" dt="2020-05-12T19:47:37.333" v="6751" actId="1076"/>
          <ac:cxnSpMkLst>
            <pc:docMk/>
            <pc:sldMk cId="3217837736" sldId="917"/>
            <ac:cxnSpMk id="20" creationId="{DA20028D-BC2E-4441-B9FB-A0E7B74971D5}"/>
          </ac:cxnSpMkLst>
        </pc:cxnChg>
        <pc:cxnChg chg="add mod">
          <ac:chgData name="Matt Kayrish" userId="86b0ed96aac4a264" providerId="LiveId" clId="{C8FD4232-0D47-4A90-A7AA-25A0AB2290F6}" dt="2020-05-12T19:47:34.842" v="6750" actId="1076"/>
          <ac:cxnSpMkLst>
            <pc:docMk/>
            <pc:sldMk cId="3217837736" sldId="917"/>
            <ac:cxnSpMk id="21" creationId="{F5BD9601-4A9F-4A99-AE77-A490408A1533}"/>
          </ac:cxnSpMkLst>
        </pc:cxnChg>
        <pc:cxnChg chg="add mod">
          <ac:chgData name="Matt Kayrish" userId="86b0ed96aac4a264" providerId="LiveId" clId="{C8FD4232-0D47-4A90-A7AA-25A0AB2290F6}" dt="2020-05-12T19:48:02.968" v="6769" actId="1076"/>
          <ac:cxnSpMkLst>
            <pc:docMk/>
            <pc:sldMk cId="3217837736" sldId="917"/>
            <ac:cxnSpMk id="23" creationId="{C646B96F-A96C-45DF-AA4E-B375A5AF6B4A}"/>
          </ac:cxnSpMkLst>
        </pc:cxnChg>
      </pc:sldChg>
      <pc:sldChg chg="addSp delSp modSp add mod">
        <pc:chgData name="Matt Kayrish" userId="86b0ed96aac4a264" providerId="LiveId" clId="{C8FD4232-0D47-4A90-A7AA-25A0AB2290F6}" dt="2020-05-12T19:51:07.472" v="6847" actId="1076"/>
        <pc:sldMkLst>
          <pc:docMk/>
          <pc:sldMk cId="2332883641" sldId="918"/>
        </pc:sldMkLst>
        <pc:spChg chg="del">
          <ac:chgData name="Matt Kayrish" userId="86b0ed96aac4a264" providerId="LiveId" clId="{C8FD4232-0D47-4A90-A7AA-25A0AB2290F6}" dt="2020-05-12T19:49:58.791" v="6836" actId="478"/>
          <ac:spMkLst>
            <pc:docMk/>
            <pc:sldMk cId="2332883641" sldId="918"/>
            <ac:spMk id="10" creationId="{10D28B52-0B0E-475F-A627-3FEEF6C402A4}"/>
          </ac:spMkLst>
        </pc:spChg>
        <pc:spChg chg="del">
          <ac:chgData name="Matt Kayrish" userId="86b0ed96aac4a264" providerId="LiveId" clId="{C8FD4232-0D47-4A90-A7AA-25A0AB2290F6}" dt="2020-05-12T19:50:00.591" v="6837" actId="478"/>
          <ac:spMkLst>
            <pc:docMk/>
            <pc:sldMk cId="2332883641" sldId="918"/>
            <ac:spMk id="14" creationId="{470BB2E6-2B79-4F51-9E4A-B47DA9066D6D}"/>
          </ac:spMkLst>
        </pc:spChg>
        <pc:picChg chg="add mod">
          <ac:chgData name="Matt Kayrish" userId="86b0ed96aac4a264" providerId="LiveId" clId="{C8FD4232-0D47-4A90-A7AA-25A0AB2290F6}" dt="2020-05-12T19:51:07.472" v="6847" actId="1076"/>
          <ac:picMkLst>
            <pc:docMk/>
            <pc:sldMk cId="2332883641" sldId="918"/>
            <ac:picMk id="5" creationId="{5080B84D-FE77-444C-8343-88627380007F}"/>
          </ac:picMkLst>
        </pc:picChg>
        <pc:picChg chg="del">
          <ac:chgData name="Matt Kayrish" userId="86b0ed96aac4a264" providerId="LiveId" clId="{C8FD4232-0D47-4A90-A7AA-25A0AB2290F6}" dt="2020-05-12T19:49:57.703" v="6835" actId="478"/>
          <ac:picMkLst>
            <pc:docMk/>
            <pc:sldMk cId="2332883641" sldId="918"/>
            <ac:picMk id="6" creationId="{02E34C4E-4FFE-49A5-ACA2-261178597324}"/>
          </ac:picMkLst>
        </pc:picChg>
        <pc:picChg chg="del">
          <ac:chgData name="Matt Kayrish" userId="86b0ed96aac4a264" providerId="LiveId" clId="{C8FD4232-0D47-4A90-A7AA-25A0AB2290F6}" dt="2020-05-12T19:50:04.741" v="6839" actId="478"/>
          <ac:picMkLst>
            <pc:docMk/>
            <pc:sldMk cId="2332883641" sldId="918"/>
            <ac:picMk id="11" creationId="{CB63B35F-9CFE-46F3-8C94-3C2D8C935CB8}"/>
          </ac:picMkLst>
        </pc:picChg>
        <pc:cxnChg chg="del mod">
          <ac:chgData name="Matt Kayrish" userId="86b0ed96aac4a264" providerId="LiveId" clId="{C8FD4232-0D47-4A90-A7AA-25A0AB2290F6}" dt="2020-05-12T19:50:02.653" v="6838" actId="478"/>
          <ac:cxnSpMkLst>
            <pc:docMk/>
            <pc:sldMk cId="2332883641" sldId="918"/>
            <ac:cxnSpMk id="13" creationId="{0BFF0858-8D5B-40D1-B4C8-6D07765C6C8C}"/>
          </ac:cxnSpMkLst>
        </pc:cxnChg>
      </pc:sldChg>
      <pc:sldChg chg="addSp delSp modSp add mod">
        <pc:chgData name="Matt Kayrish" userId="86b0ed96aac4a264" providerId="LiveId" clId="{C8FD4232-0D47-4A90-A7AA-25A0AB2290F6}" dt="2020-05-12T19:51:29.044" v="6856" actId="1076"/>
        <pc:sldMkLst>
          <pc:docMk/>
          <pc:sldMk cId="2428878782" sldId="919"/>
        </pc:sldMkLst>
        <pc:spChg chg="del">
          <ac:chgData name="Matt Kayrish" userId="86b0ed96aac4a264" providerId="LiveId" clId="{C8FD4232-0D47-4A90-A7AA-25A0AB2290F6}" dt="2020-05-12T19:51:16.997" v="6851" actId="478"/>
          <ac:spMkLst>
            <pc:docMk/>
            <pc:sldMk cId="2428878782" sldId="919"/>
            <ac:spMk id="9" creationId="{F73423CF-F8B1-4B70-B3E0-7FEC41EF16BB}"/>
          </ac:spMkLst>
        </pc:spChg>
        <pc:picChg chg="del">
          <ac:chgData name="Matt Kayrish" userId="86b0ed96aac4a264" providerId="LiveId" clId="{C8FD4232-0D47-4A90-A7AA-25A0AB2290F6}" dt="2020-05-12T19:51:13.976" v="6849" actId="478"/>
          <ac:picMkLst>
            <pc:docMk/>
            <pc:sldMk cId="2428878782" sldId="919"/>
            <ac:picMk id="4" creationId="{6BF18EFD-F8BE-43DE-BC3E-B8B517F616F7}"/>
          </ac:picMkLst>
        </pc:picChg>
        <pc:picChg chg="del">
          <ac:chgData name="Matt Kayrish" userId="86b0ed96aac4a264" providerId="LiveId" clId="{C8FD4232-0D47-4A90-A7AA-25A0AB2290F6}" dt="2020-05-12T19:51:14.941" v="6850" actId="478"/>
          <ac:picMkLst>
            <pc:docMk/>
            <pc:sldMk cId="2428878782" sldId="919"/>
            <ac:picMk id="5" creationId="{5080B84D-FE77-444C-8343-88627380007F}"/>
          </ac:picMkLst>
        </pc:picChg>
        <pc:picChg chg="add mod">
          <ac:chgData name="Matt Kayrish" userId="86b0ed96aac4a264" providerId="LiveId" clId="{C8FD4232-0D47-4A90-A7AA-25A0AB2290F6}" dt="2020-05-12T19:51:29.044" v="6856" actId="1076"/>
          <ac:picMkLst>
            <pc:docMk/>
            <pc:sldMk cId="2428878782" sldId="919"/>
            <ac:picMk id="6" creationId="{92C20E6C-DDD9-4E81-95E6-291000CC7F3B}"/>
          </ac:picMkLst>
        </pc:picChg>
      </pc:sldChg>
      <pc:sldChg chg="addSp delSp modSp add mod">
        <pc:chgData name="Matt Kayrish" userId="86b0ed96aac4a264" providerId="LiveId" clId="{C8FD4232-0D47-4A90-A7AA-25A0AB2290F6}" dt="2020-05-12T19:51:47.086" v="6863" actId="1076"/>
        <pc:sldMkLst>
          <pc:docMk/>
          <pc:sldMk cId="1141950638" sldId="920"/>
        </pc:sldMkLst>
        <pc:picChg chg="add mod">
          <ac:chgData name="Matt Kayrish" userId="86b0ed96aac4a264" providerId="LiveId" clId="{C8FD4232-0D47-4A90-A7AA-25A0AB2290F6}" dt="2020-05-12T19:51:47.086" v="6863" actId="1076"/>
          <ac:picMkLst>
            <pc:docMk/>
            <pc:sldMk cId="1141950638" sldId="920"/>
            <ac:picMk id="4" creationId="{13D68FB0-8872-409D-8EAB-F456268C9B22}"/>
          </ac:picMkLst>
        </pc:picChg>
        <pc:picChg chg="del">
          <ac:chgData name="Matt Kayrish" userId="86b0ed96aac4a264" providerId="LiveId" clId="{C8FD4232-0D47-4A90-A7AA-25A0AB2290F6}" dt="2020-05-12T19:51:35.222" v="6858" actId="478"/>
          <ac:picMkLst>
            <pc:docMk/>
            <pc:sldMk cId="1141950638" sldId="920"/>
            <ac:picMk id="6" creationId="{92C20E6C-DDD9-4E81-95E6-291000CC7F3B}"/>
          </ac:picMkLst>
        </pc:picChg>
      </pc:sldChg>
      <pc:sldChg chg="addSp delSp modSp add mod">
        <pc:chgData name="Matt Kayrish" userId="86b0ed96aac4a264" providerId="LiveId" clId="{C8FD4232-0D47-4A90-A7AA-25A0AB2290F6}" dt="2020-05-12T19:52:54.517" v="6881" actId="1076"/>
        <pc:sldMkLst>
          <pc:docMk/>
          <pc:sldMk cId="625881249" sldId="921"/>
        </pc:sldMkLst>
        <pc:picChg chg="add mod">
          <ac:chgData name="Matt Kayrish" userId="86b0ed96aac4a264" providerId="LiveId" clId="{C8FD4232-0D47-4A90-A7AA-25A0AB2290F6}" dt="2020-05-12T19:52:54.517" v="6881" actId="1076"/>
          <ac:picMkLst>
            <pc:docMk/>
            <pc:sldMk cId="625881249" sldId="921"/>
            <ac:picMk id="4" creationId="{9DAE62CC-3831-47FD-9423-CEB15A0DE050}"/>
          </ac:picMkLst>
        </pc:picChg>
        <pc:picChg chg="del">
          <ac:chgData name="Matt Kayrish" userId="86b0ed96aac4a264" providerId="LiveId" clId="{C8FD4232-0D47-4A90-A7AA-25A0AB2290F6}" dt="2020-05-12T19:52:06.087" v="6867" actId="478"/>
          <ac:picMkLst>
            <pc:docMk/>
            <pc:sldMk cId="625881249" sldId="921"/>
            <ac:picMk id="6" creationId="{92C20E6C-DDD9-4E81-95E6-291000CC7F3B}"/>
          </ac:picMkLst>
        </pc:picChg>
      </pc:sldChg>
      <pc:sldChg chg="addSp delSp modSp add mod">
        <pc:chgData name="Matt Kayrish" userId="86b0ed96aac4a264" providerId="LiveId" clId="{C8FD4232-0D47-4A90-A7AA-25A0AB2290F6}" dt="2020-05-12T19:53:04.944" v="6886" actId="962"/>
        <pc:sldMkLst>
          <pc:docMk/>
          <pc:sldMk cId="227974473" sldId="922"/>
        </pc:sldMkLst>
        <pc:picChg chg="del">
          <ac:chgData name="Matt Kayrish" userId="86b0ed96aac4a264" providerId="LiveId" clId="{C8FD4232-0D47-4A90-A7AA-25A0AB2290F6}" dt="2020-05-12T19:52:08.954" v="6868" actId="478"/>
          <ac:picMkLst>
            <pc:docMk/>
            <pc:sldMk cId="227974473" sldId="922"/>
            <ac:picMk id="4" creationId="{13D68FB0-8872-409D-8EAB-F456268C9B22}"/>
          </ac:picMkLst>
        </pc:picChg>
        <pc:picChg chg="add mod">
          <ac:chgData name="Matt Kayrish" userId="86b0ed96aac4a264" providerId="LiveId" clId="{C8FD4232-0D47-4A90-A7AA-25A0AB2290F6}" dt="2020-05-12T19:53:04.944" v="6886" actId="962"/>
          <ac:picMkLst>
            <pc:docMk/>
            <pc:sldMk cId="227974473" sldId="922"/>
            <ac:picMk id="5" creationId="{1B562F36-6C2F-40E6-B174-A1536F3430E1}"/>
          </ac:picMkLst>
        </pc:picChg>
      </pc:sldChg>
      <pc:sldChg chg="addSp delSp modSp add mod">
        <pc:chgData name="Matt Kayrish" userId="86b0ed96aac4a264" providerId="LiveId" clId="{C8FD4232-0D47-4A90-A7AA-25A0AB2290F6}" dt="2020-05-12T19:53:13.746" v="6891" actId="1076"/>
        <pc:sldMkLst>
          <pc:docMk/>
          <pc:sldMk cId="3540286557" sldId="923"/>
        </pc:sldMkLst>
        <pc:picChg chg="add mod">
          <ac:chgData name="Matt Kayrish" userId="86b0ed96aac4a264" providerId="LiveId" clId="{C8FD4232-0D47-4A90-A7AA-25A0AB2290F6}" dt="2020-05-12T19:53:13.746" v="6891" actId="1076"/>
          <ac:picMkLst>
            <pc:docMk/>
            <pc:sldMk cId="3540286557" sldId="923"/>
            <ac:picMk id="4" creationId="{96B01ECE-FA7F-45D8-86DA-FE2A9CA26109}"/>
          </ac:picMkLst>
        </pc:picChg>
        <pc:picChg chg="del">
          <ac:chgData name="Matt Kayrish" userId="86b0ed96aac4a264" providerId="LiveId" clId="{C8FD4232-0D47-4A90-A7AA-25A0AB2290F6}" dt="2020-05-12T19:52:11.540" v="6869" actId="478"/>
          <ac:picMkLst>
            <pc:docMk/>
            <pc:sldMk cId="3540286557" sldId="923"/>
            <ac:picMk id="6" creationId="{92C20E6C-DDD9-4E81-95E6-291000CC7F3B}"/>
          </ac:picMkLst>
        </pc:picChg>
      </pc:sldChg>
      <pc:sldChg chg="addSp delSp modSp add mod">
        <pc:chgData name="Matt Kayrish" userId="86b0ed96aac4a264" providerId="LiveId" clId="{C8FD4232-0D47-4A90-A7AA-25A0AB2290F6}" dt="2020-05-12T19:53:25.618" v="6896" actId="1076"/>
        <pc:sldMkLst>
          <pc:docMk/>
          <pc:sldMk cId="803156097" sldId="924"/>
        </pc:sldMkLst>
        <pc:picChg chg="del">
          <ac:chgData name="Matt Kayrish" userId="86b0ed96aac4a264" providerId="LiveId" clId="{C8FD4232-0D47-4A90-A7AA-25A0AB2290F6}" dt="2020-05-12T19:52:14.908" v="6870" actId="478"/>
          <ac:picMkLst>
            <pc:docMk/>
            <pc:sldMk cId="803156097" sldId="924"/>
            <ac:picMk id="4" creationId="{13D68FB0-8872-409D-8EAB-F456268C9B22}"/>
          </ac:picMkLst>
        </pc:picChg>
        <pc:picChg chg="add mod">
          <ac:chgData name="Matt Kayrish" userId="86b0ed96aac4a264" providerId="LiveId" clId="{C8FD4232-0D47-4A90-A7AA-25A0AB2290F6}" dt="2020-05-12T19:53:25.618" v="6896" actId="1076"/>
          <ac:picMkLst>
            <pc:docMk/>
            <pc:sldMk cId="803156097" sldId="924"/>
            <ac:picMk id="5" creationId="{6B085DB2-63A8-452F-B0E5-CB73E9D56901}"/>
          </ac:picMkLst>
        </pc:picChg>
      </pc:sldChg>
      <pc:sldChg chg="addSp delSp modSp add mod">
        <pc:chgData name="Matt Kayrish" userId="86b0ed96aac4a264" providerId="LiveId" clId="{C8FD4232-0D47-4A90-A7AA-25A0AB2290F6}" dt="2020-05-12T19:53:34.586" v="6901" actId="1076"/>
        <pc:sldMkLst>
          <pc:docMk/>
          <pc:sldMk cId="1026853939" sldId="925"/>
        </pc:sldMkLst>
        <pc:picChg chg="add mod">
          <ac:chgData name="Matt Kayrish" userId="86b0ed96aac4a264" providerId="LiveId" clId="{C8FD4232-0D47-4A90-A7AA-25A0AB2290F6}" dt="2020-05-12T19:53:34.586" v="6901" actId="1076"/>
          <ac:picMkLst>
            <pc:docMk/>
            <pc:sldMk cId="1026853939" sldId="925"/>
            <ac:picMk id="4" creationId="{9FD741F5-C2D6-44E7-B72B-191CDCC336FA}"/>
          </ac:picMkLst>
        </pc:picChg>
        <pc:picChg chg="del">
          <ac:chgData name="Matt Kayrish" userId="86b0ed96aac4a264" providerId="LiveId" clId="{C8FD4232-0D47-4A90-A7AA-25A0AB2290F6}" dt="2020-05-12T19:52:17.624" v="6871" actId="478"/>
          <ac:picMkLst>
            <pc:docMk/>
            <pc:sldMk cId="1026853939" sldId="925"/>
            <ac:picMk id="6" creationId="{92C20E6C-DDD9-4E81-95E6-291000CC7F3B}"/>
          </ac:picMkLst>
        </pc:picChg>
      </pc:sldChg>
      <pc:sldChg chg="addSp delSp modSp add mod">
        <pc:chgData name="Matt Kayrish" userId="86b0ed96aac4a264" providerId="LiveId" clId="{C8FD4232-0D47-4A90-A7AA-25A0AB2290F6}" dt="2020-05-12T19:53:53.825" v="6906" actId="1076"/>
        <pc:sldMkLst>
          <pc:docMk/>
          <pc:sldMk cId="1402249267" sldId="926"/>
        </pc:sldMkLst>
        <pc:picChg chg="del">
          <ac:chgData name="Matt Kayrish" userId="86b0ed96aac4a264" providerId="LiveId" clId="{C8FD4232-0D47-4A90-A7AA-25A0AB2290F6}" dt="2020-05-12T19:52:22.936" v="6872" actId="478"/>
          <ac:picMkLst>
            <pc:docMk/>
            <pc:sldMk cId="1402249267" sldId="926"/>
            <ac:picMk id="4" creationId="{13D68FB0-8872-409D-8EAB-F456268C9B22}"/>
          </ac:picMkLst>
        </pc:picChg>
        <pc:picChg chg="add mod">
          <ac:chgData name="Matt Kayrish" userId="86b0ed96aac4a264" providerId="LiveId" clId="{C8FD4232-0D47-4A90-A7AA-25A0AB2290F6}" dt="2020-05-12T19:53:53.825" v="6906" actId="1076"/>
          <ac:picMkLst>
            <pc:docMk/>
            <pc:sldMk cId="1402249267" sldId="926"/>
            <ac:picMk id="5" creationId="{6BB80624-79AA-4E10-8E2D-BBC4D244446E}"/>
          </ac:picMkLst>
        </pc:picChg>
      </pc:sldChg>
      <pc:sldChg chg="addSp modSp add mod">
        <pc:chgData name="Matt Kayrish" userId="86b0ed96aac4a264" providerId="LiveId" clId="{C8FD4232-0D47-4A90-A7AA-25A0AB2290F6}" dt="2020-05-12T19:54:03.555" v="6911" actId="1076"/>
        <pc:sldMkLst>
          <pc:docMk/>
          <pc:sldMk cId="3361809069" sldId="927"/>
        </pc:sldMkLst>
        <pc:picChg chg="add mod">
          <ac:chgData name="Matt Kayrish" userId="86b0ed96aac4a264" providerId="LiveId" clId="{C8FD4232-0D47-4A90-A7AA-25A0AB2290F6}" dt="2020-05-12T19:54:03.555" v="6911" actId="1076"/>
          <ac:picMkLst>
            <pc:docMk/>
            <pc:sldMk cId="3361809069" sldId="927"/>
            <ac:picMk id="4" creationId="{5A9D79DE-E646-4B27-8D68-5BBCD73DD5D5}"/>
          </ac:picMkLst>
        </pc:picChg>
      </pc:sldChg>
      <pc:sldChg chg="addSp modSp add mod">
        <pc:chgData name="Matt Kayrish" userId="86b0ed96aac4a264" providerId="LiveId" clId="{C8FD4232-0D47-4A90-A7AA-25A0AB2290F6}" dt="2020-05-12T19:54:13.840" v="6916" actId="1076"/>
        <pc:sldMkLst>
          <pc:docMk/>
          <pc:sldMk cId="1618226747" sldId="928"/>
        </pc:sldMkLst>
        <pc:picChg chg="add mod">
          <ac:chgData name="Matt Kayrish" userId="86b0ed96aac4a264" providerId="LiveId" clId="{C8FD4232-0D47-4A90-A7AA-25A0AB2290F6}" dt="2020-05-12T19:54:13.840" v="6916" actId="1076"/>
          <ac:picMkLst>
            <pc:docMk/>
            <pc:sldMk cId="1618226747" sldId="928"/>
            <ac:picMk id="4" creationId="{E2A28FE3-BAE8-4750-B5F7-57D210452681}"/>
          </ac:picMkLst>
        </pc:picChg>
      </pc:sldChg>
      <pc:sldChg chg="addSp modSp add mod">
        <pc:chgData name="Matt Kayrish" userId="86b0ed96aac4a264" providerId="LiveId" clId="{C8FD4232-0D47-4A90-A7AA-25A0AB2290F6}" dt="2020-05-12T19:54:24.667" v="6921" actId="1076"/>
        <pc:sldMkLst>
          <pc:docMk/>
          <pc:sldMk cId="1879616544" sldId="929"/>
        </pc:sldMkLst>
        <pc:picChg chg="add mod">
          <ac:chgData name="Matt Kayrish" userId="86b0ed96aac4a264" providerId="LiveId" clId="{C8FD4232-0D47-4A90-A7AA-25A0AB2290F6}" dt="2020-05-12T19:54:24.667" v="6921" actId="1076"/>
          <ac:picMkLst>
            <pc:docMk/>
            <pc:sldMk cId="1879616544" sldId="929"/>
            <ac:picMk id="4" creationId="{93A30599-1556-4892-A723-A1B350296CC1}"/>
          </ac:picMkLst>
        </pc:picChg>
      </pc:sldChg>
      <pc:sldChg chg="addSp modSp add mod">
        <pc:chgData name="Matt Kayrish" userId="86b0ed96aac4a264" providerId="LiveId" clId="{C8FD4232-0D47-4A90-A7AA-25A0AB2290F6}" dt="2020-05-12T19:54:37.151" v="6926" actId="1076"/>
        <pc:sldMkLst>
          <pc:docMk/>
          <pc:sldMk cId="263362157" sldId="930"/>
        </pc:sldMkLst>
        <pc:picChg chg="add mod">
          <ac:chgData name="Matt Kayrish" userId="86b0ed96aac4a264" providerId="LiveId" clId="{C8FD4232-0D47-4A90-A7AA-25A0AB2290F6}" dt="2020-05-12T19:54:37.151" v="6926" actId="1076"/>
          <ac:picMkLst>
            <pc:docMk/>
            <pc:sldMk cId="263362157" sldId="930"/>
            <ac:picMk id="4" creationId="{501B864C-6686-457F-8DC8-3F4261B6B573}"/>
          </ac:picMkLst>
        </pc:picChg>
      </pc:sldChg>
      <pc:sldChg chg="addSp modSp add mod">
        <pc:chgData name="Matt Kayrish" userId="86b0ed96aac4a264" providerId="LiveId" clId="{C8FD4232-0D47-4A90-A7AA-25A0AB2290F6}" dt="2020-05-12T19:54:48.317" v="6931" actId="962"/>
        <pc:sldMkLst>
          <pc:docMk/>
          <pc:sldMk cId="3784380338" sldId="931"/>
        </pc:sldMkLst>
        <pc:picChg chg="add mod">
          <ac:chgData name="Matt Kayrish" userId="86b0ed96aac4a264" providerId="LiveId" clId="{C8FD4232-0D47-4A90-A7AA-25A0AB2290F6}" dt="2020-05-12T19:54:48.317" v="6931" actId="962"/>
          <ac:picMkLst>
            <pc:docMk/>
            <pc:sldMk cId="3784380338" sldId="931"/>
            <ac:picMk id="4" creationId="{184630DB-256C-4C0E-B23E-90E2A8E29918}"/>
          </ac:picMkLst>
        </pc:picChg>
      </pc:sldChg>
      <pc:sldChg chg="addSp modSp add mod">
        <pc:chgData name="Matt Kayrish" userId="86b0ed96aac4a264" providerId="LiveId" clId="{C8FD4232-0D47-4A90-A7AA-25A0AB2290F6}" dt="2020-05-12T19:55:00.270" v="6936" actId="1076"/>
        <pc:sldMkLst>
          <pc:docMk/>
          <pc:sldMk cId="1881874111" sldId="932"/>
        </pc:sldMkLst>
        <pc:picChg chg="add mod">
          <ac:chgData name="Matt Kayrish" userId="86b0ed96aac4a264" providerId="LiveId" clId="{C8FD4232-0D47-4A90-A7AA-25A0AB2290F6}" dt="2020-05-12T19:55:00.270" v="6936" actId="1076"/>
          <ac:picMkLst>
            <pc:docMk/>
            <pc:sldMk cId="1881874111" sldId="932"/>
            <ac:picMk id="4" creationId="{16C97125-B7F9-423C-8CCF-4CC1EF079045}"/>
          </ac:picMkLst>
        </pc:picChg>
      </pc:sldChg>
      <pc:sldChg chg="addSp modSp add mod">
        <pc:chgData name="Matt Kayrish" userId="86b0ed96aac4a264" providerId="LiveId" clId="{C8FD4232-0D47-4A90-A7AA-25A0AB2290F6}" dt="2020-05-12T19:55:10.457" v="6941" actId="1076"/>
        <pc:sldMkLst>
          <pc:docMk/>
          <pc:sldMk cId="2820457400" sldId="933"/>
        </pc:sldMkLst>
        <pc:picChg chg="add mod">
          <ac:chgData name="Matt Kayrish" userId="86b0ed96aac4a264" providerId="LiveId" clId="{C8FD4232-0D47-4A90-A7AA-25A0AB2290F6}" dt="2020-05-12T19:55:10.457" v="6941" actId="1076"/>
          <ac:picMkLst>
            <pc:docMk/>
            <pc:sldMk cId="2820457400" sldId="933"/>
            <ac:picMk id="4" creationId="{D2EF131F-BC8C-498B-AEEE-626B9604E3BB}"/>
          </ac:picMkLst>
        </pc:picChg>
      </pc:sldChg>
      <pc:sldChg chg="addSp modSp add mod">
        <pc:chgData name="Matt Kayrish" userId="86b0ed96aac4a264" providerId="LiveId" clId="{C8FD4232-0D47-4A90-A7AA-25A0AB2290F6}" dt="2020-05-12T19:55:41.607" v="6946" actId="1076"/>
        <pc:sldMkLst>
          <pc:docMk/>
          <pc:sldMk cId="3804933762" sldId="934"/>
        </pc:sldMkLst>
        <pc:picChg chg="add mod">
          <ac:chgData name="Matt Kayrish" userId="86b0ed96aac4a264" providerId="LiveId" clId="{C8FD4232-0D47-4A90-A7AA-25A0AB2290F6}" dt="2020-05-12T19:55:41.607" v="6946" actId="1076"/>
          <ac:picMkLst>
            <pc:docMk/>
            <pc:sldMk cId="3804933762" sldId="934"/>
            <ac:picMk id="4" creationId="{E8BF9ACF-1029-4717-8148-49011093EFBE}"/>
          </ac:picMkLst>
        </pc:picChg>
      </pc:sldChg>
      <pc:sldChg chg="addSp modSp add mod">
        <pc:chgData name="Matt Kayrish" userId="86b0ed96aac4a264" providerId="LiveId" clId="{C8FD4232-0D47-4A90-A7AA-25A0AB2290F6}" dt="2020-05-12T19:55:54.317" v="6951" actId="962"/>
        <pc:sldMkLst>
          <pc:docMk/>
          <pc:sldMk cId="1162440953" sldId="935"/>
        </pc:sldMkLst>
        <pc:picChg chg="add mod">
          <ac:chgData name="Matt Kayrish" userId="86b0ed96aac4a264" providerId="LiveId" clId="{C8FD4232-0D47-4A90-A7AA-25A0AB2290F6}" dt="2020-05-12T19:55:54.317" v="6951" actId="962"/>
          <ac:picMkLst>
            <pc:docMk/>
            <pc:sldMk cId="1162440953" sldId="935"/>
            <ac:picMk id="4" creationId="{4B8C0087-1729-4EC5-909A-75280805D82F}"/>
          </ac:picMkLst>
        </pc:picChg>
      </pc:sldChg>
      <pc:sldChg chg="addSp modSp add mod">
        <pc:chgData name="Matt Kayrish" userId="86b0ed96aac4a264" providerId="LiveId" clId="{C8FD4232-0D47-4A90-A7AA-25A0AB2290F6}" dt="2020-05-12T19:56:04.036" v="6956" actId="1076"/>
        <pc:sldMkLst>
          <pc:docMk/>
          <pc:sldMk cId="51174642" sldId="936"/>
        </pc:sldMkLst>
        <pc:picChg chg="add mod">
          <ac:chgData name="Matt Kayrish" userId="86b0ed96aac4a264" providerId="LiveId" clId="{C8FD4232-0D47-4A90-A7AA-25A0AB2290F6}" dt="2020-05-12T19:56:04.036" v="6956" actId="1076"/>
          <ac:picMkLst>
            <pc:docMk/>
            <pc:sldMk cId="51174642" sldId="936"/>
            <ac:picMk id="4" creationId="{25681082-05B7-42D3-8CF9-F007BB7A8A20}"/>
          </ac:picMkLst>
        </pc:picChg>
      </pc:sldChg>
      <pc:sldChg chg="addSp modSp add mod">
        <pc:chgData name="Matt Kayrish" userId="86b0ed96aac4a264" providerId="LiveId" clId="{C8FD4232-0D47-4A90-A7AA-25A0AB2290F6}" dt="2020-05-12T19:56:28.193" v="6968" actId="962"/>
        <pc:sldMkLst>
          <pc:docMk/>
          <pc:sldMk cId="169921611" sldId="937"/>
        </pc:sldMkLst>
        <pc:picChg chg="add mod">
          <ac:chgData name="Matt Kayrish" userId="86b0ed96aac4a264" providerId="LiveId" clId="{C8FD4232-0D47-4A90-A7AA-25A0AB2290F6}" dt="2020-05-12T19:56:28.193" v="6968" actId="962"/>
          <ac:picMkLst>
            <pc:docMk/>
            <pc:sldMk cId="169921611" sldId="937"/>
            <ac:picMk id="4" creationId="{7267E607-FF7A-4DBD-A524-74FC64023239}"/>
          </ac:picMkLst>
        </pc:picChg>
      </pc:sldChg>
      <pc:sldChg chg="addSp modSp add mod ord">
        <pc:chgData name="Matt Kayrish" userId="86b0ed96aac4a264" providerId="LiveId" clId="{C8FD4232-0D47-4A90-A7AA-25A0AB2290F6}" dt="2020-05-12T19:56:18.227" v="6963"/>
        <pc:sldMkLst>
          <pc:docMk/>
          <pc:sldMk cId="2105342185" sldId="938"/>
        </pc:sldMkLst>
        <pc:picChg chg="add mod">
          <ac:chgData name="Matt Kayrish" userId="86b0ed96aac4a264" providerId="LiveId" clId="{C8FD4232-0D47-4A90-A7AA-25A0AB2290F6}" dt="2020-05-12T19:56:14.803" v="6961" actId="962"/>
          <ac:picMkLst>
            <pc:docMk/>
            <pc:sldMk cId="2105342185" sldId="938"/>
            <ac:picMk id="4" creationId="{50436E0E-E8D1-47C7-89F0-485776793255}"/>
          </ac:picMkLst>
        </pc:picChg>
      </pc:sldChg>
      <pc:sldChg chg="addSp modSp add mod">
        <pc:chgData name="Matt Kayrish" userId="86b0ed96aac4a264" providerId="LiveId" clId="{C8FD4232-0D47-4A90-A7AA-25A0AB2290F6}" dt="2020-05-12T19:56:36.911" v="6973" actId="1076"/>
        <pc:sldMkLst>
          <pc:docMk/>
          <pc:sldMk cId="3481494268" sldId="939"/>
        </pc:sldMkLst>
        <pc:picChg chg="add mod">
          <ac:chgData name="Matt Kayrish" userId="86b0ed96aac4a264" providerId="LiveId" clId="{C8FD4232-0D47-4A90-A7AA-25A0AB2290F6}" dt="2020-05-12T19:56:36.911" v="6973" actId="1076"/>
          <ac:picMkLst>
            <pc:docMk/>
            <pc:sldMk cId="3481494268" sldId="939"/>
            <ac:picMk id="4" creationId="{FFCF011A-5597-4F3C-B9FC-9F55B9CC0F3F}"/>
          </ac:picMkLst>
        </pc:picChg>
      </pc:sldChg>
      <pc:sldChg chg="addSp modSp add mod">
        <pc:chgData name="Matt Kayrish" userId="86b0ed96aac4a264" providerId="LiveId" clId="{C8FD4232-0D47-4A90-A7AA-25A0AB2290F6}" dt="2020-05-12T19:56:45.874" v="6978" actId="1076"/>
        <pc:sldMkLst>
          <pc:docMk/>
          <pc:sldMk cId="16468749" sldId="940"/>
        </pc:sldMkLst>
        <pc:picChg chg="add mod">
          <ac:chgData name="Matt Kayrish" userId="86b0ed96aac4a264" providerId="LiveId" clId="{C8FD4232-0D47-4A90-A7AA-25A0AB2290F6}" dt="2020-05-12T19:56:45.874" v="6978" actId="1076"/>
          <ac:picMkLst>
            <pc:docMk/>
            <pc:sldMk cId="16468749" sldId="940"/>
            <ac:picMk id="4" creationId="{CEA87562-1CBE-4E77-B660-F485B60DBD09}"/>
          </ac:picMkLst>
        </pc:picChg>
      </pc:sldChg>
      <pc:sldChg chg="addSp modSp add mod">
        <pc:chgData name="Matt Kayrish" userId="86b0ed96aac4a264" providerId="LiveId" clId="{C8FD4232-0D47-4A90-A7AA-25A0AB2290F6}" dt="2020-05-12T19:56:55.985" v="6983" actId="1076"/>
        <pc:sldMkLst>
          <pc:docMk/>
          <pc:sldMk cId="1816061003" sldId="941"/>
        </pc:sldMkLst>
        <pc:picChg chg="add mod">
          <ac:chgData name="Matt Kayrish" userId="86b0ed96aac4a264" providerId="LiveId" clId="{C8FD4232-0D47-4A90-A7AA-25A0AB2290F6}" dt="2020-05-12T19:56:55.985" v="6983" actId="1076"/>
          <ac:picMkLst>
            <pc:docMk/>
            <pc:sldMk cId="1816061003" sldId="941"/>
            <ac:picMk id="4" creationId="{DCF1ED21-C875-432E-985F-CA4B7C7FA3A9}"/>
          </ac:picMkLst>
        </pc:picChg>
      </pc:sldChg>
      <pc:sldChg chg="addSp modSp add mod">
        <pc:chgData name="Matt Kayrish" userId="86b0ed96aac4a264" providerId="LiveId" clId="{C8FD4232-0D47-4A90-A7AA-25A0AB2290F6}" dt="2020-05-12T19:57:11.455" v="6988" actId="1076"/>
        <pc:sldMkLst>
          <pc:docMk/>
          <pc:sldMk cId="2763980205" sldId="942"/>
        </pc:sldMkLst>
        <pc:picChg chg="add mod">
          <ac:chgData name="Matt Kayrish" userId="86b0ed96aac4a264" providerId="LiveId" clId="{C8FD4232-0D47-4A90-A7AA-25A0AB2290F6}" dt="2020-05-12T19:57:11.455" v="6988" actId="1076"/>
          <ac:picMkLst>
            <pc:docMk/>
            <pc:sldMk cId="2763980205" sldId="942"/>
            <ac:picMk id="4" creationId="{EB91A440-F60F-4B96-A102-70579D7DB2C4}"/>
          </ac:picMkLst>
        </pc:picChg>
      </pc:sldChg>
      <pc:sldChg chg="addSp modSp add mod">
        <pc:chgData name="Matt Kayrish" userId="86b0ed96aac4a264" providerId="LiveId" clId="{C8FD4232-0D47-4A90-A7AA-25A0AB2290F6}" dt="2020-05-12T19:57:34.266" v="6995" actId="962"/>
        <pc:sldMkLst>
          <pc:docMk/>
          <pc:sldMk cId="1009548039" sldId="943"/>
        </pc:sldMkLst>
        <pc:picChg chg="add mod">
          <ac:chgData name="Matt Kayrish" userId="86b0ed96aac4a264" providerId="LiveId" clId="{C8FD4232-0D47-4A90-A7AA-25A0AB2290F6}" dt="2020-05-12T19:57:34.266" v="6995" actId="962"/>
          <ac:picMkLst>
            <pc:docMk/>
            <pc:sldMk cId="1009548039" sldId="943"/>
            <ac:picMk id="4" creationId="{AC77B259-E601-4B02-8B12-BBCFB099C835}"/>
          </ac:picMkLst>
        </pc:picChg>
      </pc:sldChg>
      <pc:sldChg chg="addSp modSp add mod">
        <pc:chgData name="Matt Kayrish" userId="86b0ed96aac4a264" providerId="LiveId" clId="{C8FD4232-0D47-4A90-A7AA-25A0AB2290F6}" dt="2020-05-12T19:57:54.241" v="7004" actId="962"/>
        <pc:sldMkLst>
          <pc:docMk/>
          <pc:sldMk cId="1776155449" sldId="944"/>
        </pc:sldMkLst>
        <pc:picChg chg="add mod">
          <ac:chgData name="Matt Kayrish" userId="86b0ed96aac4a264" providerId="LiveId" clId="{C8FD4232-0D47-4A90-A7AA-25A0AB2290F6}" dt="2020-05-12T19:57:54.241" v="7004" actId="962"/>
          <ac:picMkLst>
            <pc:docMk/>
            <pc:sldMk cId="1776155449" sldId="944"/>
            <ac:picMk id="4" creationId="{91F226DD-E962-44DA-A565-8AFD49CF2984}"/>
          </ac:picMkLst>
        </pc:picChg>
      </pc:sldChg>
      <pc:sldChg chg="addSp modSp add mod">
        <pc:chgData name="Matt Kayrish" userId="86b0ed96aac4a264" providerId="LiveId" clId="{C8FD4232-0D47-4A90-A7AA-25A0AB2290F6}" dt="2020-05-12T19:58:03.800" v="7009" actId="962"/>
        <pc:sldMkLst>
          <pc:docMk/>
          <pc:sldMk cId="204607166" sldId="945"/>
        </pc:sldMkLst>
        <pc:picChg chg="add mod">
          <ac:chgData name="Matt Kayrish" userId="86b0ed96aac4a264" providerId="LiveId" clId="{C8FD4232-0D47-4A90-A7AA-25A0AB2290F6}" dt="2020-05-12T19:58:03.800" v="7009" actId="962"/>
          <ac:picMkLst>
            <pc:docMk/>
            <pc:sldMk cId="204607166" sldId="945"/>
            <ac:picMk id="4" creationId="{48A33D7F-9443-44FB-B50E-08B5065CBA15}"/>
          </ac:picMkLst>
        </pc:picChg>
      </pc:sldChg>
      <pc:sldChg chg="addSp modSp add mod">
        <pc:chgData name="Matt Kayrish" userId="86b0ed96aac4a264" providerId="LiveId" clId="{C8FD4232-0D47-4A90-A7AA-25A0AB2290F6}" dt="2020-05-12T19:58:16.197" v="7014" actId="1076"/>
        <pc:sldMkLst>
          <pc:docMk/>
          <pc:sldMk cId="495497680" sldId="946"/>
        </pc:sldMkLst>
        <pc:picChg chg="add mod">
          <ac:chgData name="Matt Kayrish" userId="86b0ed96aac4a264" providerId="LiveId" clId="{C8FD4232-0D47-4A90-A7AA-25A0AB2290F6}" dt="2020-05-12T19:58:16.197" v="7014" actId="1076"/>
          <ac:picMkLst>
            <pc:docMk/>
            <pc:sldMk cId="495497680" sldId="946"/>
            <ac:picMk id="4" creationId="{B1F4F8A2-F1EE-465F-A09A-60B85478F361}"/>
          </ac:picMkLst>
        </pc:picChg>
      </pc:sldChg>
      <pc:sldChg chg="addSp modSp add mod">
        <pc:chgData name="Matt Kayrish" userId="86b0ed96aac4a264" providerId="LiveId" clId="{C8FD4232-0D47-4A90-A7AA-25A0AB2290F6}" dt="2020-05-12T19:58:27.738" v="7019" actId="1076"/>
        <pc:sldMkLst>
          <pc:docMk/>
          <pc:sldMk cId="797093910" sldId="947"/>
        </pc:sldMkLst>
        <pc:picChg chg="add mod">
          <ac:chgData name="Matt Kayrish" userId="86b0ed96aac4a264" providerId="LiveId" clId="{C8FD4232-0D47-4A90-A7AA-25A0AB2290F6}" dt="2020-05-12T19:58:27.738" v="7019" actId="1076"/>
          <ac:picMkLst>
            <pc:docMk/>
            <pc:sldMk cId="797093910" sldId="947"/>
            <ac:picMk id="4" creationId="{FC14EB9A-1323-43D9-87A0-332D41E36ECF}"/>
          </ac:picMkLst>
        </pc:picChg>
      </pc:sldChg>
      <pc:sldChg chg="addSp modSp add mod">
        <pc:chgData name="Matt Kayrish" userId="86b0ed96aac4a264" providerId="LiveId" clId="{C8FD4232-0D47-4A90-A7AA-25A0AB2290F6}" dt="2020-05-12T19:58:36.820" v="7024" actId="1076"/>
        <pc:sldMkLst>
          <pc:docMk/>
          <pc:sldMk cId="169118108" sldId="948"/>
        </pc:sldMkLst>
        <pc:picChg chg="add mod">
          <ac:chgData name="Matt Kayrish" userId="86b0ed96aac4a264" providerId="LiveId" clId="{C8FD4232-0D47-4A90-A7AA-25A0AB2290F6}" dt="2020-05-12T19:58:36.820" v="7024" actId="1076"/>
          <ac:picMkLst>
            <pc:docMk/>
            <pc:sldMk cId="169118108" sldId="948"/>
            <ac:picMk id="4" creationId="{47141A84-82D2-417D-B45D-E5A16E4D202C}"/>
          </ac:picMkLst>
        </pc:picChg>
      </pc:sldChg>
      <pc:sldChg chg="add del">
        <pc:chgData name="Matt Kayrish" userId="86b0ed96aac4a264" providerId="LiveId" clId="{C8FD4232-0D47-4A90-A7AA-25A0AB2290F6}" dt="2020-05-12T19:59:23.344" v="7025" actId="47"/>
        <pc:sldMkLst>
          <pc:docMk/>
          <pc:sldMk cId="2232940724" sldId="949"/>
        </pc:sldMkLst>
      </pc:sldChg>
      <pc:sldChg chg="add del">
        <pc:chgData name="Matt Kayrish" userId="86b0ed96aac4a264" providerId="LiveId" clId="{C8FD4232-0D47-4A90-A7AA-25A0AB2290F6}" dt="2020-05-12T20:05:06.281" v="8194" actId="47"/>
        <pc:sldMkLst>
          <pc:docMk/>
          <pc:sldMk cId="1866681888" sldId="950"/>
        </pc:sldMkLst>
      </pc:sldChg>
      <pc:sldChg chg="addSp delSp modSp add mod">
        <pc:chgData name="Matt Kayrish" userId="86b0ed96aac4a264" providerId="LiveId" clId="{C8FD4232-0D47-4A90-A7AA-25A0AB2290F6}" dt="2020-05-12T19:57:45.226" v="6999" actId="27614"/>
        <pc:sldMkLst>
          <pc:docMk/>
          <pc:sldMk cId="2248064128" sldId="951"/>
        </pc:sldMkLst>
        <pc:picChg chg="del">
          <ac:chgData name="Matt Kayrish" userId="86b0ed96aac4a264" providerId="LiveId" clId="{C8FD4232-0D47-4A90-A7AA-25A0AB2290F6}" dt="2020-05-12T19:57:24.369" v="6990" actId="478"/>
          <ac:picMkLst>
            <pc:docMk/>
            <pc:sldMk cId="2248064128" sldId="951"/>
            <ac:picMk id="4" creationId="{EB91A440-F60F-4B96-A102-70579D7DB2C4}"/>
          </ac:picMkLst>
        </pc:picChg>
        <pc:picChg chg="add mod">
          <ac:chgData name="Matt Kayrish" userId="86b0ed96aac4a264" providerId="LiveId" clId="{C8FD4232-0D47-4A90-A7AA-25A0AB2290F6}" dt="2020-05-12T19:57:45.226" v="6999" actId="27614"/>
          <ac:picMkLst>
            <pc:docMk/>
            <pc:sldMk cId="2248064128" sldId="951"/>
            <ac:picMk id="5" creationId="{D9BDF407-18DA-4226-ACE2-B752B3DCBB70}"/>
          </ac:picMkLst>
        </pc:picChg>
      </pc:sldChg>
      <pc:sldChg chg="modSp add mod ord">
        <pc:chgData name="Matt Kayrish" userId="86b0ed96aac4a264" providerId="LiveId" clId="{C8FD4232-0D47-4A90-A7AA-25A0AB2290F6}" dt="2020-05-12T20:05:03.290" v="8193" actId="20577"/>
        <pc:sldMkLst>
          <pc:docMk/>
          <pc:sldMk cId="2883654267" sldId="952"/>
        </pc:sldMkLst>
        <pc:spChg chg="mod">
          <ac:chgData name="Matt Kayrish" userId="86b0ed96aac4a264" providerId="LiveId" clId="{C8FD4232-0D47-4A90-A7AA-25A0AB2290F6}" dt="2020-05-12T19:59:54.536" v="7032" actId="20577"/>
          <ac:spMkLst>
            <pc:docMk/>
            <pc:sldMk cId="2883654267" sldId="952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12T20:03:13.881" v="7810" actId="20577"/>
          <ac:spMkLst>
            <pc:docMk/>
            <pc:sldMk cId="2883654267" sldId="952"/>
            <ac:spMk id="3" creationId="{61C7391D-3CAA-408C-92F0-1AA92D089A3D}"/>
          </ac:spMkLst>
        </pc:spChg>
        <pc:spChg chg="mod">
          <ac:chgData name="Matt Kayrish" userId="86b0ed96aac4a264" providerId="LiveId" clId="{C8FD4232-0D47-4A90-A7AA-25A0AB2290F6}" dt="2020-05-12T20:05:03.290" v="8193" actId="20577"/>
          <ac:spMkLst>
            <pc:docMk/>
            <pc:sldMk cId="2883654267" sldId="952"/>
            <ac:spMk id="4" creationId="{529B1BB8-640D-49DB-BD14-0309EB73813B}"/>
          </ac:spMkLst>
        </pc:spChg>
      </pc:sldChg>
      <pc:sldChg chg="addSp delSp modSp add mod">
        <pc:chgData name="Matt Kayrish" userId="86b0ed96aac4a264" providerId="LiveId" clId="{C8FD4232-0D47-4A90-A7AA-25A0AB2290F6}" dt="2020-05-12T20:11:42.022" v="8374" actId="1076"/>
        <pc:sldMkLst>
          <pc:docMk/>
          <pc:sldMk cId="1382647366" sldId="953"/>
        </pc:sldMkLst>
        <pc:spChg chg="mod">
          <ac:chgData name="Matt Kayrish" userId="86b0ed96aac4a264" providerId="LiveId" clId="{C8FD4232-0D47-4A90-A7AA-25A0AB2290F6}" dt="2020-05-12T20:08:36.048" v="8265" actId="14100"/>
          <ac:spMkLst>
            <pc:docMk/>
            <pc:sldMk cId="1382647366" sldId="953"/>
            <ac:spMk id="2" creationId="{00000000-0000-0000-0000-000000000000}"/>
          </ac:spMkLst>
        </pc:spChg>
        <pc:spChg chg="add mod">
          <ac:chgData name="Matt Kayrish" userId="86b0ed96aac4a264" providerId="LiveId" clId="{C8FD4232-0D47-4A90-A7AA-25A0AB2290F6}" dt="2020-05-12T20:11:31.844" v="8370" actId="1076"/>
          <ac:spMkLst>
            <pc:docMk/>
            <pc:sldMk cId="1382647366" sldId="953"/>
            <ac:spMk id="5" creationId="{4D87060C-DFCF-4AD3-8717-B4398B078917}"/>
          </ac:spMkLst>
        </pc:spChg>
        <pc:spChg chg="add mod">
          <ac:chgData name="Matt Kayrish" userId="86b0ed96aac4a264" providerId="LiveId" clId="{C8FD4232-0D47-4A90-A7AA-25A0AB2290F6}" dt="2020-05-12T20:11:42.022" v="8374" actId="1076"/>
          <ac:spMkLst>
            <pc:docMk/>
            <pc:sldMk cId="1382647366" sldId="953"/>
            <ac:spMk id="9" creationId="{E72659E8-C890-4BA9-BDE0-9F7F9987291D}"/>
          </ac:spMkLst>
        </pc:spChg>
        <pc:spChg chg="add mod">
          <ac:chgData name="Matt Kayrish" userId="86b0ed96aac4a264" providerId="LiveId" clId="{C8FD4232-0D47-4A90-A7AA-25A0AB2290F6}" dt="2020-05-12T20:11:23.352" v="8366" actId="1076"/>
          <ac:spMkLst>
            <pc:docMk/>
            <pc:sldMk cId="1382647366" sldId="953"/>
            <ac:spMk id="10" creationId="{B4003510-DEBD-4300-8496-94693A927E5A}"/>
          </ac:spMkLst>
        </pc:spChg>
        <pc:spChg chg="add mod">
          <ac:chgData name="Matt Kayrish" userId="86b0ed96aac4a264" providerId="LiveId" clId="{C8FD4232-0D47-4A90-A7AA-25A0AB2290F6}" dt="2020-05-12T20:11:21.049" v="8365" actId="14100"/>
          <ac:spMkLst>
            <pc:docMk/>
            <pc:sldMk cId="1382647366" sldId="953"/>
            <ac:spMk id="11" creationId="{9C785EAF-6EE3-48E2-9261-CCCD9A7E379B}"/>
          </ac:spMkLst>
        </pc:spChg>
        <pc:spChg chg="add mod">
          <ac:chgData name="Matt Kayrish" userId="86b0ed96aac4a264" providerId="LiveId" clId="{C8FD4232-0D47-4A90-A7AA-25A0AB2290F6}" dt="2020-05-12T20:11:29.211" v="8369" actId="14100"/>
          <ac:spMkLst>
            <pc:docMk/>
            <pc:sldMk cId="1382647366" sldId="953"/>
            <ac:spMk id="12" creationId="{8F74FD23-2D30-46BE-B5B5-A3AFA6788084}"/>
          </ac:spMkLst>
        </pc:spChg>
        <pc:spChg chg="add mod">
          <ac:chgData name="Matt Kayrish" userId="86b0ed96aac4a264" providerId="LiveId" clId="{C8FD4232-0D47-4A90-A7AA-25A0AB2290F6}" dt="2020-05-12T20:11:38.707" v="8373" actId="14100"/>
          <ac:spMkLst>
            <pc:docMk/>
            <pc:sldMk cId="1382647366" sldId="953"/>
            <ac:spMk id="13" creationId="{64F97C17-7386-4924-96E5-D74D98496AF2}"/>
          </ac:spMkLst>
        </pc:spChg>
        <pc:picChg chg="add mod">
          <ac:chgData name="Matt Kayrish" userId="86b0ed96aac4a264" providerId="LiveId" clId="{C8FD4232-0D47-4A90-A7AA-25A0AB2290F6}" dt="2020-05-12T20:09:41.304" v="8267" actId="1076"/>
          <ac:picMkLst>
            <pc:docMk/>
            <pc:sldMk cId="1382647366" sldId="953"/>
            <ac:picMk id="3" creationId="{10E46FC8-AAA8-4C1A-BB14-D321001CF7DF}"/>
          </ac:picMkLst>
        </pc:picChg>
        <pc:picChg chg="del">
          <ac:chgData name="Matt Kayrish" userId="86b0ed96aac4a264" providerId="LiveId" clId="{C8FD4232-0D47-4A90-A7AA-25A0AB2290F6}" dt="2020-05-12T20:08:23.189" v="8196" actId="478"/>
          <ac:picMkLst>
            <pc:docMk/>
            <pc:sldMk cId="1382647366" sldId="953"/>
            <ac:picMk id="4" creationId="{A9527A99-41E3-425D-A011-D7C3CCBB967F}"/>
          </ac:picMkLst>
        </pc:picChg>
      </pc:sldChg>
      <pc:sldChg chg="addSp delSp modSp add mod">
        <pc:chgData name="Matt Kayrish" userId="86b0ed96aac4a264" providerId="LiveId" clId="{C8FD4232-0D47-4A90-A7AA-25A0AB2290F6}" dt="2020-05-12T20:15:09.374" v="8693" actId="6549"/>
        <pc:sldMkLst>
          <pc:docMk/>
          <pc:sldMk cId="3000211756" sldId="954"/>
        </pc:sldMkLst>
        <pc:spChg chg="del">
          <ac:chgData name="Matt Kayrish" userId="86b0ed96aac4a264" providerId="LiveId" clId="{C8FD4232-0D47-4A90-A7AA-25A0AB2290F6}" dt="2020-05-12T20:12:37.763" v="8380" actId="478"/>
          <ac:spMkLst>
            <pc:docMk/>
            <pc:sldMk cId="3000211756" sldId="954"/>
            <ac:spMk id="5" creationId="{4D87060C-DFCF-4AD3-8717-B4398B078917}"/>
          </ac:spMkLst>
        </pc:spChg>
        <pc:spChg chg="del">
          <ac:chgData name="Matt Kayrish" userId="86b0ed96aac4a264" providerId="LiveId" clId="{C8FD4232-0D47-4A90-A7AA-25A0AB2290F6}" dt="2020-05-12T20:12:40.527" v="8382" actId="478"/>
          <ac:spMkLst>
            <pc:docMk/>
            <pc:sldMk cId="3000211756" sldId="954"/>
            <ac:spMk id="9" creationId="{E72659E8-C890-4BA9-BDE0-9F7F9987291D}"/>
          </ac:spMkLst>
        </pc:spChg>
        <pc:spChg chg="mod">
          <ac:chgData name="Matt Kayrish" userId="86b0ed96aac4a264" providerId="LiveId" clId="{C8FD4232-0D47-4A90-A7AA-25A0AB2290F6}" dt="2020-05-12T20:13:08.928" v="8448" actId="1037"/>
          <ac:spMkLst>
            <pc:docMk/>
            <pc:sldMk cId="3000211756" sldId="954"/>
            <ac:spMk id="10" creationId="{B4003510-DEBD-4300-8496-94693A927E5A}"/>
          </ac:spMkLst>
        </pc:spChg>
        <pc:spChg chg="mod">
          <ac:chgData name="Matt Kayrish" userId="86b0ed96aac4a264" providerId="LiveId" clId="{C8FD4232-0D47-4A90-A7AA-25A0AB2290F6}" dt="2020-05-12T20:12:46.691" v="8384" actId="14100"/>
          <ac:spMkLst>
            <pc:docMk/>
            <pc:sldMk cId="3000211756" sldId="954"/>
            <ac:spMk id="11" creationId="{9C785EAF-6EE3-48E2-9261-CCCD9A7E379B}"/>
          </ac:spMkLst>
        </pc:spChg>
        <pc:spChg chg="del">
          <ac:chgData name="Matt Kayrish" userId="86b0ed96aac4a264" providerId="LiveId" clId="{C8FD4232-0D47-4A90-A7AA-25A0AB2290F6}" dt="2020-05-12T20:12:35.671" v="8379" actId="478"/>
          <ac:spMkLst>
            <pc:docMk/>
            <pc:sldMk cId="3000211756" sldId="954"/>
            <ac:spMk id="12" creationId="{8F74FD23-2D30-46BE-B5B5-A3AFA6788084}"/>
          </ac:spMkLst>
        </pc:spChg>
        <pc:spChg chg="del">
          <ac:chgData name="Matt Kayrish" userId="86b0ed96aac4a264" providerId="LiveId" clId="{C8FD4232-0D47-4A90-A7AA-25A0AB2290F6}" dt="2020-05-12T20:12:38.869" v="8381" actId="478"/>
          <ac:spMkLst>
            <pc:docMk/>
            <pc:sldMk cId="3000211756" sldId="954"/>
            <ac:spMk id="13" creationId="{64F97C17-7386-4924-96E5-D74D98496AF2}"/>
          </ac:spMkLst>
        </pc:spChg>
        <pc:spChg chg="add mod">
          <ac:chgData name="Matt Kayrish" userId="86b0ed96aac4a264" providerId="LiveId" clId="{C8FD4232-0D47-4A90-A7AA-25A0AB2290F6}" dt="2020-05-12T20:13:19.710" v="8451" actId="14100"/>
          <ac:spMkLst>
            <pc:docMk/>
            <pc:sldMk cId="3000211756" sldId="954"/>
            <ac:spMk id="14" creationId="{1857394B-1765-48C7-9D68-BC9A1965B086}"/>
          </ac:spMkLst>
        </pc:spChg>
        <pc:spChg chg="add mod">
          <ac:chgData name="Matt Kayrish" userId="86b0ed96aac4a264" providerId="LiveId" clId="{C8FD4232-0D47-4A90-A7AA-25A0AB2290F6}" dt="2020-05-12T20:13:51.779" v="8547" actId="1076"/>
          <ac:spMkLst>
            <pc:docMk/>
            <pc:sldMk cId="3000211756" sldId="954"/>
            <ac:spMk id="15" creationId="{16FF7279-E64E-4351-886D-F93440B93A14}"/>
          </ac:spMkLst>
        </pc:spChg>
        <pc:spChg chg="add mod">
          <ac:chgData name="Matt Kayrish" userId="86b0ed96aac4a264" providerId="LiveId" clId="{C8FD4232-0D47-4A90-A7AA-25A0AB2290F6}" dt="2020-05-12T20:14:52.309" v="8687" actId="14100"/>
          <ac:spMkLst>
            <pc:docMk/>
            <pc:sldMk cId="3000211756" sldId="954"/>
            <ac:spMk id="17" creationId="{26B2473F-D232-45E5-B307-934FDAAE946A}"/>
          </ac:spMkLst>
        </pc:spChg>
        <pc:spChg chg="add mod">
          <ac:chgData name="Matt Kayrish" userId="86b0ed96aac4a264" providerId="LiveId" clId="{C8FD4232-0D47-4A90-A7AA-25A0AB2290F6}" dt="2020-05-12T20:15:09.374" v="8693" actId="6549"/>
          <ac:spMkLst>
            <pc:docMk/>
            <pc:sldMk cId="3000211756" sldId="954"/>
            <ac:spMk id="20" creationId="{F2B3776B-6BBA-4C9C-8ECB-087B49CFEA6A}"/>
          </ac:spMkLst>
        </pc:spChg>
        <pc:picChg chg="del">
          <ac:chgData name="Matt Kayrish" userId="86b0ed96aac4a264" providerId="LiveId" clId="{C8FD4232-0D47-4A90-A7AA-25A0AB2290F6}" dt="2020-05-12T20:11:48.127" v="8376" actId="478"/>
          <ac:picMkLst>
            <pc:docMk/>
            <pc:sldMk cId="3000211756" sldId="954"/>
            <ac:picMk id="3" creationId="{10E46FC8-AAA8-4C1A-BB14-D321001CF7DF}"/>
          </ac:picMkLst>
        </pc:picChg>
        <pc:picChg chg="add mod">
          <ac:chgData name="Matt Kayrish" userId="86b0ed96aac4a264" providerId="LiveId" clId="{C8FD4232-0D47-4A90-A7AA-25A0AB2290F6}" dt="2020-05-12T20:12:20.180" v="8378" actId="1076"/>
          <ac:picMkLst>
            <pc:docMk/>
            <pc:sldMk cId="3000211756" sldId="954"/>
            <ac:picMk id="4" creationId="{ECAF8841-D690-4631-905D-4CAF006F48E5}"/>
          </ac:picMkLst>
        </pc:picChg>
        <pc:cxnChg chg="add mod">
          <ac:chgData name="Matt Kayrish" userId="86b0ed96aac4a264" providerId="LiveId" clId="{C8FD4232-0D47-4A90-A7AA-25A0AB2290F6}" dt="2020-05-12T20:14:34.485" v="8657" actId="14100"/>
          <ac:cxnSpMkLst>
            <pc:docMk/>
            <pc:sldMk cId="3000211756" sldId="954"/>
            <ac:cxnSpMk id="16" creationId="{09D0B6E9-D8C8-412E-865C-5E9BB813DA6B}"/>
          </ac:cxnSpMkLst>
        </pc:cxnChg>
        <pc:cxnChg chg="add mod">
          <ac:chgData name="Matt Kayrish" userId="86b0ed96aac4a264" providerId="LiveId" clId="{C8FD4232-0D47-4A90-A7AA-25A0AB2290F6}" dt="2020-05-12T20:15:06.955" v="8690" actId="14100"/>
          <ac:cxnSpMkLst>
            <pc:docMk/>
            <pc:sldMk cId="3000211756" sldId="954"/>
            <ac:cxnSpMk id="19" creationId="{60F6C3A9-B737-4DAF-A865-B9C82A259556}"/>
          </ac:cxnSpMkLst>
        </pc:cxnChg>
      </pc:sldChg>
      <pc:sldChg chg="addSp delSp modSp add mod">
        <pc:chgData name="Matt Kayrish" userId="86b0ed96aac4a264" providerId="LiveId" clId="{C8FD4232-0D47-4A90-A7AA-25A0AB2290F6}" dt="2020-05-12T20:48:15.650" v="10520" actId="14100"/>
        <pc:sldMkLst>
          <pc:docMk/>
          <pc:sldMk cId="704911413" sldId="955"/>
        </pc:sldMkLst>
        <pc:spChg chg="add mod">
          <ac:chgData name="Matt Kayrish" userId="86b0ed96aac4a264" providerId="LiveId" clId="{C8FD4232-0D47-4A90-A7AA-25A0AB2290F6}" dt="2020-05-12T20:42:56.760" v="10294" actId="208"/>
          <ac:spMkLst>
            <pc:docMk/>
            <pc:sldMk cId="704911413" sldId="955"/>
            <ac:spMk id="9" creationId="{085F82D9-7594-4265-9E12-1E1DAB0358C3}"/>
          </ac:spMkLst>
        </pc:spChg>
        <pc:spChg chg="del">
          <ac:chgData name="Matt Kayrish" userId="86b0ed96aac4a264" providerId="LiveId" clId="{C8FD4232-0D47-4A90-A7AA-25A0AB2290F6}" dt="2020-05-12T20:15:53.164" v="8702" actId="478"/>
          <ac:spMkLst>
            <pc:docMk/>
            <pc:sldMk cId="704911413" sldId="955"/>
            <ac:spMk id="10" creationId="{B4003510-DEBD-4300-8496-94693A927E5A}"/>
          </ac:spMkLst>
        </pc:spChg>
        <pc:spChg chg="del">
          <ac:chgData name="Matt Kayrish" userId="86b0ed96aac4a264" providerId="LiveId" clId="{C8FD4232-0D47-4A90-A7AA-25A0AB2290F6}" dt="2020-05-12T20:15:51.127" v="8701" actId="478"/>
          <ac:spMkLst>
            <pc:docMk/>
            <pc:sldMk cId="704911413" sldId="955"/>
            <ac:spMk id="11" creationId="{9C785EAF-6EE3-48E2-9261-CCCD9A7E379B}"/>
          </ac:spMkLst>
        </pc:spChg>
        <pc:spChg chg="add mod">
          <ac:chgData name="Matt Kayrish" userId="86b0ed96aac4a264" providerId="LiveId" clId="{C8FD4232-0D47-4A90-A7AA-25A0AB2290F6}" dt="2020-05-12T20:45:34.981" v="10515" actId="1037"/>
          <ac:spMkLst>
            <pc:docMk/>
            <pc:sldMk cId="704911413" sldId="955"/>
            <ac:spMk id="12" creationId="{D471573C-FA91-4C85-8A55-C4FAEFE42884}"/>
          </ac:spMkLst>
        </pc:spChg>
        <pc:spChg chg="del">
          <ac:chgData name="Matt Kayrish" userId="86b0ed96aac4a264" providerId="LiveId" clId="{C8FD4232-0D47-4A90-A7AA-25A0AB2290F6}" dt="2020-05-12T20:15:42.823" v="8697" actId="478"/>
          <ac:spMkLst>
            <pc:docMk/>
            <pc:sldMk cId="704911413" sldId="955"/>
            <ac:spMk id="14" creationId="{1857394B-1765-48C7-9D68-BC9A1965B086}"/>
          </ac:spMkLst>
        </pc:spChg>
        <pc:spChg chg="del">
          <ac:chgData name="Matt Kayrish" userId="86b0ed96aac4a264" providerId="LiveId" clId="{C8FD4232-0D47-4A90-A7AA-25A0AB2290F6}" dt="2020-05-12T20:15:44.994" v="8698" actId="478"/>
          <ac:spMkLst>
            <pc:docMk/>
            <pc:sldMk cId="704911413" sldId="955"/>
            <ac:spMk id="15" creationId="{16FF7279-E64E-4351-886D-F93440B93A14}"/>
          </ac:spMkLst>
        </pc:spChg>
        <pc:spChg chg="del">
          <ac:chgData name="Matt Kayrish" userId="86b0ed96aac4a264" providerId="LiveId" clId="{C8FD4232-0D47-4A90-A7AA-25A0AB2290F6}" dt="2020-05-12T20:15:49.084" v="8700" actId="478"/>
          <ac:spMkLst>
            <pc:docMk/>
            <pc:sldMk cId="704911413" sldId="955"/>
            <ac:spMk id="17" creationId="{26B2473F-D232-45E5-B307-934FDAAE946A}"/>
          </ac:spMkLst>
        </pc:spChg>
        <pc:spChg chg="del">
          <ac:chgData name="Matt Kayrish" userId="86b0ed96aac4a264" providerId="LiveId" clId="{C8FD4232-0D47-4A90-A7AA-25A0AB2290F6}" dt="2020-05-12T20:15:40.398" v="8695" actId="478"/>
          <ac:spMkLst>
            <pc:docMk/>
            <pc:sldMk cId="704911413" sldId="955"/>
            <ac:spMk id="20" creationId="{F2B3776B-6BBA-4C9C-8ECB-087B49CFEA6A}"/>
          </ac:spMkLst>
        </pc:spChg>
        <pc:picChg chg="add mod">
          <ac:chgData name="Matt Kayrish" userId="86b0ed96aac4a264" providerId="LiveId" clId="{C8FD4232-0D47-4A90-A7AA-25A0AB2290F6}" dt="2020-05-12T20:44:16.561" v="10397" actId="14100"/>
          <ac:picMkLst>
            <pc:docMk/>
            <pc:sldMk cId="704911413" sldId="955"/>
            <ac:picMk id="3" creationId="{7D6F3938-4642-4503-9346-EDEC5AB7D844}"/>
          </ac:picMkLst>
        </pc:picChg>
        <pc:picChg chg="mod modCrop">
          <ac:chgData name="Matt Kayrish" userId="86b0ed96aac4a264" providerId="LiveId" clId="{C8FD4232-0D47-4A90-A7AA-25A0AB2290F6}" dt="2020-05-12T20:16:07.687" v="8704" actId="1076"/>
          <ac:picMkLst>
            <pc:docMk/>
            <pc:sldMk cId="704911413" sldId="955"/>
            <ac:picMk id="4" creationId="{ECAF8841-D690-4631-905D-4CAF006F48E5}"/>
          </ac:picMkLst>
        </pc:picChg>
        <pc:picChg chg="add mod">
          <ac:chgData name="Matt Kayrish" userId="86b0ed96aac4a264" providerId="LiveId" clId="{C8FD4232-0D47-4A90-A7AA-25A0AB2290F6}" dt="2020-05-12T20:44:18.663" v="10398" actId="1076"/>
          <ac:picMkLst>
            <pc:docMk/>
            <pc:sldMk cId="704911413" sldId="955"/>
            <ac:picMk id="13" creationId="{D0BD25D5-61E8-4130-B548-D7DDA4A85A6D}"/>
          </ac:picMkLst>
        </pc:picChg>
        <pc:picChg chg="add mod">
          <ac:chgData name="Matt Kayrish" userId="86b0ed96aac4a264" providerId="LiveId" clId="{C8FD4232-0D47-4A90-A7AA-25A0AB2290F6}" dt="2020-05-12T20:48:07.593" v="10517" actId="1076"/>
          <ac:picMkLst>
            <pc:docMk/>
            <pc:sldMk cId="704911413" sldId="955"/>
            <ac:picMk id="22" creationId="{C39B1403-C6E0-4DB1-AB6B-CD28ECE9921C}"/>
          </ac:picMkLst>
        </pc:picChg>
        <pc:cxnChg chg="add">
          <ac:chgData name="Matt Kayrish" userId="86b0ed96aac4a264" providerId="LiveId" clId="{C8FD4232-0D47-4A90-A7AA-25A0AB2290F6}" dt="2020-05-12T20:42:33.648" v="10291" actId="11529"/>
          <ac:cxnSpMkLst>
            <pc:docMk/>
            <pc:sldMk cId="704911413" sldId="955"/>
            <ac:cxnSpMk id="6" creationId="{66E4B301-A627-41D6-99FC-5DE556BD4B85}"/>
          </ac:cxnSpMkLst>
        </pc:cxnChg>
        <pc:cxnChg chg="del">
          <ac:chgData name="Matt Kayrish" userId="86b0ed96aac4a264" providerId="LiveId" clId="{C8FD4232-0D47-4A90-A7AA-25A0AB2290F6}" dt="2020-05-12T20:15:47.031" v="8699" actId="478"/>
          <ac:cxnSpMkLst>
            <pc:docMk/>
            <pc:sldMk cId="704911413" sldId="955"/>
            <ac:cxnSpMk id="16" creationId="{09D0B6E9-D8C8-412E-865C-5E9BB813DA6B}"/>
          </ac:cxnSpMkLst>
        </pc:cxnChg>
        <pc:cxnChg chg="del">
          <ac:chgData name="Matt Kayrish" userId="86b0ed96aac4a264" providerId="LiveId" clId="{C8FD4232-0D47-4A90-A7AA-25A0AB2290F6}" dt="2020-05-12T20:15:42.289" v="8696" actId="478"/>
          <ac:cxnSpMkLst>
            <pc:docMk/>
            <pc:sldMk cId="704911413" sldId="955"/>
            <ac:cxnSpMk id="19" creationId="{60F6C3A9-B737-4DAF-A865-B9C82A259556}"/>
          </ac:cxnSpMkLst>
        </pc:cxnChg>
        <pc:cxnChg chg="add">
          <ac:chgData name="Matt Kayrish" userId="86b0ed96aac4a264" providerId="LiveId" clId="{C8FD4232-0D47-4A90-A7AA-25A0AB2290F6}" dt="2020-05-12T20:44:26.445" v="10399" actId="11529"/>
          <ac:cxnSpMkLst>
            <pc:docMk/>
            <pc:sldMk cId="704911413" sldId="955"/>
            <ac:cxnSpMk id="21" creationId="{9336BD7D-BFF4-476D-9E51-6C5A5E77EBC1}"/>
          </ac:cxnSpMkLst>
        </pc:cxnChg>
        <pc:cxnChg chg="add mod">
          <ac:chgData name="Matt Kayrish" userId="86b0ed96aac4a264" providerId="LiveId" clId="{C8FD4232-0D47-4A90-A7AA-25A0AB2290F6}" dt="2020-05-12T20:48:15.650" v="10520" actId="14100"/>
          <ac:cxnSpMkLst>
            <pc:docMk/>
            <pc:sldMk cId="704911413" sldId="955"/>
            <ac:cxnSpMk id="23" creationId="{E89D91E5-E148-456D-9F35-3AFA4F35D1C5}"/>
          </ac:cxnSpMkLst>
        </pc:cxnChg>
      </pc:sldChg>
      <pc:sldChg chg="addSp delSp modSp mod ord">
        <pc:chgData name="Matt Kayrish" userId="86b0ed96aac4a264" providerId="LiveId" clId="{C8FD4232-0D47-4A90-A7AA-25A0AB2290F6}" dt="2020-05-12T20:23:08.752" v="8998" actId="207"/>
        <pc:sldMkLst>
          <pc:docMk/>
          <pc:sldMk cId="194030159" sldId="956"/>
        </pc:sldMkLst>
        <pc:spChg chg="mod">
          <ac:chgData name="Matt Kayrish" userId="86b0ed96aac4a264" providerId="LiveId" clId="{C8FD4232-0D47-4A90-A7AA-25A0AB2290F6}" dt="2020-05-12T20:19:48.246" v="8734" actId="20577"/>
          <ac:spMkLst>
            <pc:docMk/>
            <pc:sldMk cId="194030159" sldId="956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19:51.014" v="8735" actId="478"/>
          <ac:spMkLst>
            <pc:docMk/>
            <pc:sldMk cId="194030159" sldId="956"/>
            <ac:spMk id="3" creationId="{68770855-DDDB-4AE9-8D89-1222228F18E2}"/>
          </ac:spMkLst>
        </pc:spChg>
        <pc:spChg chg="add mod">
          <ac:chgData name="Matt Kayrish" userId="86b0ed96aac4a264" providerId="LiveId" clId="{C8FD4232-0D47-4A90-A7AA-25A0AB2290F6}" dt="2020-05-12T20:21:14.903" v="8854" actId="1036"/>
          <ac:spMkLst>
            <pc:docMk/>
            <pc:sldMk cId="194030159" sldId="956"/>
            <ac:spMk id="4" creationId="{15D58728-CACE-47C9-805D-5374943AF51A}"/>
          </ac:spMkLst>
        </pc:spChg>
        <pc:spChg chg="add del mod">
          <ac:chgData name="Matt Kayrish" userId="86b0ed96aac4a264" providerId="LiveId" clId="{C8FD4232-0D47-4A90-A7AA-25A0AB2290F6}" dt="2020-05-12T20:20:27.291" v="8785" actId="767"/>
          <ac:spMkLst>
            <pc:docMk/>
            <pc:sldMk cId="194030159" sldId="956"/>
            <ac:spMk id="5" creationId="{33749D29-40D3-4B8A-AD30-6342C39F8FBF}"/>
          </ac:spMkLst>
        </pc:spChg>
        <pc:spChg chg="mod">
          <ac:chgData name="Matt Kayrish" userId="86b0ed96aac4a264" providerId="LiveId" clId="{C8FD4232-0D47-4A90-A7AA-25A0AB2290F6}" dt="2020-05-12T20:20:14.077" v="8782" actId="20577"/>
          <ac:spMkLst>
            <pc:docMk/>
            <pc:sldMk cId="194030159" sldId="956"/>
            <ac:spMk id="8" creationId="{D662E81F-128F-4F6D-B48A-97732E4ED581}"/>
          </ac:spMkLst>
        </pc:spChg>
        <pc:spChg chg="mod">
          <ac:chgData name="Matt Kayrish" userId="86b0ed96aac4a264" providerId="LiveId" clId="{C8FD4232-0D47-4A90-A7AA-25A0AB2290F6}" dt="2020-05-12T20:20:07.381" v="8759" actId="1036"/>
          <ac:spMkLst>
            <pc:docMk/>
            <pc:sldMk cId="194030159" sldId="956"/>
            <ac:spMk id="14" creationId="{412AB353-CB69-4288-B065-649ED9D50378}"/>
          </ac:spMkLst>
        </pc:spChg>
        <pc:spChg chg="mod">
          <ac:chgData name="Matt Kayrish" userId="86b0ed96aac4a264" providerId="LiveId" clId="{C8FD4232-0D47-4A90-A7AA-25A0AB2290F6}" dt="2020-05-12T20:20:07.381" v="8759" actId="1036"/>
          <ac:spMkLst>
            <pc:docMk/>
            <pc:sldMk cId="194030159" sldId="956"/>
            <ac:spMk id="15" creationId="{3BEBBFB1-CA57-4A58-8E5D-05A9B0C6F7CC}"/>
          </ac:spMkLst>
        </pc:spChg>
        <pc:spChg chg="mod">
          <ac:chgData name="Matt Kayrish" userId="86b0ed96aac4a264" providerId="LiveId" clId="{C8FD4232-0D47-4A90-A7AA-25A0AB2290F6}" dt="2020-05-12T20:20:07.381" v="8759" actId="1036"/>
          <ac:spMkLst>
            <pc:docMk/>
            <pc:sldMk cId="194030159" sldId="956"/>
            <ac:spMk id="16" creationId="{4D1DC431-8596-4441-8589-48D50C1BCA24}"/>
          </ac:spMkLst>
        </pc:spChg>
        <pc:spChg chg="mod">
          <ac:chgData name="Matt Kayrish" userId="86b0ed96aac4a264" providerId="LiveId" clId="{C8FD4232-0D47-4A90-A7AA-25A0AB2290F6}" dt="2020-05-12T20:20:07.381" v="8759" actId="1036"/>
          <ac:spMkLst>
            <pc:docMk/>
            <pc:sldMk cId="194030159" sldId="956"/>
            <ac:spMk id="17" creationId="{F8E0113F-BA03-4DA1-A6A9-89A02203FC04}"/>
          </ac:spMkLst>
        </pc:spChg>
        <pc:spChg chg="mod">
          <ac:chgData name="Matt Kayrish" userId="86b0ed96aac4a264" providerId="LiveId" clId="{C8FD4232-0D47-4A90-A7AA-25A0AB2290F6}" dt="2020-05-12T20:20:07.381" v="8759" actId="1036"/>
          <ac:spMkLst>
            <pc:docMk/>
            <pc:sldMk cId="194030159" sldId="956"/>
            <ac:spMk id="18" creationId="{EB193044-CC18-4159-A830-1E2645CC2BA5}"/>
          </ac:spMkLst>
        </pc:spChg>
        <pc:spChg chg="mod">
          <ac:chgData name="Matt Kayrish" userId="86b0ed96aac4a264" providerId="LiveId" clId="{C8FD4232-0D47-4A90-A7AA-25A0AB2290F6}" dt="2020-05-12T20:20:07.381" v="8759" actId="1036"/>
          <ac:spMkLst>
            <pc:docMk/>
            <pc:sldMk cId="194030159" sldId="956"/>
            <ac:spMk id="19" creationId="{F1BAD018-75F0-48FE-B030-1565CB8A147C}"/>
          </ac:spMkLst>
        </pc:spChg>
        <pc:spChg chg="mod">
          <ac:chgData name="Matt Kayrish" userId="86b0ed96aac4a264" providerId="LiveId" clId="{C8FD4232-0D47-4A90-A7AA-25A0AB2290F6}" dt="2020-05-12T20:20:07.381" v="8759" actId="1036"/>
          <ac:spMkLst>
            <pc:docMk/>
            <pc:sldMk cId="194030159" sldId="956"/>
            <ac:spMk id="20" creationId="{95194865-9E95-4B6B-BD83-588EBC51D054}"/>
          </ac:spMkLst>
        </pc:spChg>
        <pc:spChg chg="add mod">
          <ac:chgData name="Matt Kayrish" userId="86b0ed96aac4a264" providerId="LiveId" clId="{C8FD4232-0D47-4A90-A7AA-25A0AB2290F6}" dt="2020-05-12T20:23:08.752" v="8998" actId="207"/>
          <ac:spMkLst>
            <pc:docMk/>
            <pc:sldMk cId="194030159" sldId="956"/>
            <ac:spMk id="22" creationId="{E66F66BE-0C83-4D73-8D5E-ED5011B67D24}"/>
          </ac:spMkLst>
        </pc:spChg>
        <pc:spChg chg="mod">
          <ac:chgData name="Matt Kayrish" userId="86b0ed96aac4a264" providerId="LiveId" clId="{C8FD4232-0D47-4A90-A7AA-25A0AB2290F6}" dt="2020-05-12T20:20:07.381" v="8759" actId="1036"/>
          <ac:spMkLst>
            <pc:docMk/>
            <pc:sldMk cId="194030159" sldId="956"/>
            <ac:spMk id="23" creationId="{337CD304-D5BD-4567-ADAE-84BAAA24D2F1}"/>
          </ac:spMkLst>
        </pc:spChg>
        <pc:picChg chg="mod">
          <ac:chgData name="Matt Kayrish" userId="86b0ed96aac4a264" providerId="LiveId" clId="{C8FD4232-0D47-4A90-A7AA-25A0AB2290F6}" dt="2020-05-12T20:20:07.381" v="8759" actId="1036"/>
          <ac:picMkLst>
            <pc:docMk/>
            <pc:sldMk cId="194030159" sldId="956"/>
            <ac:picMk id="9" creationId="{D0F5A8C2-DA5B-4966-8335-90D0FD04D478}"/>
          </ac:picMkLst>
        </pc:picChg>
        <pc:cxnChg chg="mod">
          <ac:chgData name="Matt Kayrish" userId="86b0ed96aac4a264" providerId="LiveId" clId="{C8FD4232-0D47-4A90-A7AA-25A0AB2290F6}" dt="2020-05-12T20:20:07.381" v="8759" actId="1036"/>
          <ac:cxnSpMkLst>
            <pc:docMk/>
            <pc:sldMk cId="194030159" sldId="956"/>
            <ac:cxnSpMk id="12" creationId="{23978FCE-A3CF-467A-9903-39625B37E87D}"/>
          </ac:cxnSpMkLst>
        </pc:cxnChg>
        <pc:cxnChg chg="mod">
          <ac:chgData name="Matt Kayrish" userId="86b0ed96aac4a264" providerId="LiveId" clId="{C8FD4232-0D47-4A90-A7AA-25A0AB2290F6}" dt="2020-05-12T20:20:07.381" v="8759" actId="1036"/>
          <ac:cxnSpMkLst>
            <pc:docMk/>
            <pc:sldMk cId="194030159" sldId="956"/>
            <ac:cxnSpMk id="21" creationId="{F10A1333-ADAB-4549-BE04-0697F13B8330}"/>
          </ac:cxnSpMkLst>
        </pc:cxnChg>
      </pc:sldChg>
      <pc:sldChg chg="addSp modSp mod ord">
        <pc:chgData name="Matt Kayrish" userId="86b0ed96aac4a264" providerId="LiveId" clId="{C8FD4232-0D47-4A90-A7AA-25A0AB2290F6}" dt="2020-05-12T20:23:49.009" v="9060" actId="1076"/>
        <pc:sldMkLst>
          <pc:docMk/>
          <pc:sldMk cId="634129695" sldId="957"/>
        </pc:sldMkLst>
        <pc:spChg chg="mod">
          <ac:chgData name="Matt Kayrish" userId="86b0ed96aac4a264" providerId="LiveId" clId="{C8FD4232-0D47-4A90-A7AA-25A0AB2290F6}" dt="2020-05-12T20:22:12.295" v="8915" actId="6549"/>
          <ac:spMkLst>
            <pc:docMk/>
            <pc:sldMk cId="634129695" sldId="957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12T20:23:49.009" v="9060" actId="1076"/>
          <ac:spMkLst>
            <pc:docMk/>
            <pc:sldMk cId="634129695" sldId="957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21:56.343" v="8886" actId="20577"/>
          <ac:spMkLst>
            <pc:docMk/>
            <pc:sldMk cId="634129695" sldId="957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21:46.031" v="8858" actId="1076"/>
          <ac:spMkLst>
            <pc:docMk/>
            <pc:sldMk cId="634129695" sldId="957"/>
            <ac:spMk id="12" creationId="{A6222F52-948A-47AE-A855-B9D633B8770C}"/>
          </ac:spMkLst>
        </pc:spChg>
        <pc:picChg chg="mod">
          <ac:chgData name="Matt Kayrish" userId="86b0ed96aac4a264" providerId="LiveId" clId="{C8FD4232-0D47-4A90-A7AA-25A0AB2290F6}" dt="2020-05-12T20:21:59.962" v="8887" actId="1076"/>
          <ac:picMkLst>
            <pc:docMk/>
            <pc:sldMk cId="634129695" sldId="957"/>
            <ac:picMk id="11" creationId="{BF0766CA-DF31-4C4C-918F-05AF1F2AEA65}"/>
          </ac:picMkLst>
        </pc:picChg>
      </pc:sldChg>
      <pc:sldChg chg="addSp modSp mod ord">
        <pc:chgData name="Matt Kayrish" userId="86b0ed96aac4a264" providerId="LiveId" clId="{C8FD4232-0D47-4A90-A7AA-25A0AB2290F6}" dt="2020-05-12T20:25:47.613" v="9228" actId="20577"/>
        <pc:sldMkLst>
          <pc:docMk/>
          <pc:sldMk cId="1415445793" sldId="958"/>
        </pc:sldMkLst>
        <pc:spChg chg="mod">
          <ac:chgData name="Matt Kayrish" userId="86b0ed96aac4a264" providerId="LiveId" clId="{C8FD4232-0D47-4A90-A7AA-25A0AB2290F6}" dt="2020-05-12T20:24:17.576" v="9094" actId="20577"/>
          <ac:spMkLst>
            <pc:docMk/>
            <pc:sldMk cId="1415445793" sldId="958"/>
            <ac:spMk id="2" creationId="{00000000-0000-0000-0000-000000000000}"/>
          </ac:spMkLst>
        </pc:spChg>
        <pc:spChg chg="mod ord">
          <ac:chgData name="Matt Kayrish" userId="86b0ed96aac4a264" providerId="LiveId" clId="{C8FD4232-0D47-4A90-A7AA-25A0AB2290F6}" dt="2020-05-12T20:24:59.944" v="9202" actId="1076"/>
          <ac:spMkLst>
            <pc:docMk/>
            <pc:sldMk cId="1415445793" sldId="958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25:47.613" v="9228" actId="20577"/>
          <ac:spMkLst>
            <pc:docMk/>
            <pc:sldMk cId="1415445793" sldId="958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25:06.968" v="9203"/>
          <ac:spMkLst>
            <pc:docMk/>
            <pc:sldMk cId="1415445793" sldId="958"/>
            <ac:spMk id="11" creationId="{96CEE94F-AB73-44B7-8C58-1319053F3872}"/>
          </ac:spMkLst>
        </pc:spChg>
      </pc:sldChg>
      <pc:sldChg chg="addSp delSp modSp mod ord">
        <pc:chgData name="Matt Kayrish" userId="86b0ed96aac4a264" providerId="LiveId" clId="{C8FD4232-0D47-4A90-A7AA-25A0AB2290F6}" dt="2020-05-12T20:26:24.184" v="9288" actId="1076"/>
        <pc:sldMkLst>
          <pc:docMk/>
          <pc:sldMk cId="1514593796" sldId="959"/>
        </pc:sldMkLst>
        <pc:spChg chg="mod">
          <ac:chgData name="Matt Kayrish" userId="86b0ed96aac4a264" providerId="LiveId" clId="{C8FD4232-0D47-4A90-A7AA-25A0AB2290F6}" dt="2020-05-12T20:26:11.191" v="9285" actId="6549"/>
          <ac:spMkLst>
            <pc:docMk/>
            <pc:sldMk cId="1514593796" sldId="959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26:14.078" v="9286" actId="478"/>
          <ac:spMkLst>
            <pc:docMk/>
            <pc:sldMk cId="1514593796" sldId="959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26:00.620" v="9251" actId="20577"/>
          <ac:spMkLst>
            <pc:docMk/>
            <pc:sldMk cId="1514593796" sldId="959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26:24.184" v="9288" actId="1076"/>
          <ac:spMkLst>
            <pc:docMk/>
            <pc:sldMk cId="1514593796" sldId="959"/>
            <ac:spMk id="9" creationId="{7840E672-584D-49F6-B19C-3287E775B1F2}"/>
          </ac:spMkLst>
        </pc:spChg>
      </pc:sldChg>
      <pc:sldChg chg="addSp delSp modSp mod ord">
        <pc:chgData name="Matt Kayrish" userId="86b0ed96aac4a264" providerId="LiveId" clId="{C8FD4232-0D47-4A90-A7AA-25A0AB2290F6}" dt="2020-05-12T20:27:19.367" v="9348" actId="6549"/>
        <pc:sldMkLst>
          <pc:docMk/>
          <pc:sldMk cId="2084054405" sldId="960"/>
        </pc:sldMkLst>
        <pc:spChg chg="mod">
          <ac:chgData name="Matt Kayrish" userId="86b0ed96aac4a264" providerId="LiveId" clId="{C8FD4232-0D47-4A90-A7AA-25A0AB2290F6}" dt="2020-05-12T20:27:19.367" v="9348" actId="6549"/>
          <ac:spMkLst>
            <pc:docMk/>
            <pc:sldMk cId="2084054405" sldId="960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26:54.095" v="9316" actId="478"/>
          <ac:spMkLst>
            <pc:docMk/>
            <pc:sldMk cId="2084054405" sldId="960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26:50.071" v="9315" actId="20577"/>
          <ac:spMkLst>
            <pc:docMk/>
            <pc:sldMk cId="2084054405" sldId="960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27:07.770" v="9318" actId="1076"/>
          <ac:spMkLst>
            <pc:docMk/>
            <pc:sldMk cId="2084054405" sldId="960"/>
            <ac:spMk id="17" creationId="{9D0BFCD4-FBC8-4D92-A747-B1FE8DAA544A}"/>
          </ac:spMkLst>
        </pc:spChg>
      </pc:sldChg>
      <pc:sldChg chg="addSp delSp modSp mod ord">
        <pc:chgData name="Matt Kayrish" userId="86b0ed96aac4a264" providerId="LiveId" clId="{C8FD4232-0D47-4A90-A7AA-25A0AB2290F6}" dt="2020-05-12T20:28:21.818" v="9422" actId="1076"/>
        <pc:sldMkLst>
          <pc:docMk/>
          <pc:sldMk cId="3820231139" sldId="961"/>
        </pc:sldMkLst>
        <pc:spChg chg="mod">
          <ac:chgData name="Matt Kayrish" userId="86b0ed96aac4a264" providerId="LiveId" clId="{C8FD4232-0D47-4A90-A7AA-25A0AB2290F6}" dt="2020-05-12T20:28:00.926" v="9396" actId="6549"/>
          <ac:spMkLst>
            <pc:docMk/>
            <pc:sldMk cId="3820231139" sldId="961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28:04.795" v="9397" actId="478"/>
          <ac:spMkLst>
            <pc:docMk/>
            <pc:sldMk cId="3820231139" sldId="961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28:11.542" v="9420" actId="6549"/>
          <ac:spMkLst>
            <pc:docMk/>
            <pc:sldMk cId="3820231139" sldId="961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28:21.818" v="9422" actId="1076"/>
          <ac:spMkLst>
            <pc:docMk/>
            <pc:sldMk cId="3820231139" sldId="961"/>
            <ac:spMk id="11" creationId="{0F73D54F-1C68-4B3B-9DFB-6DA6DBA54805}"/>
          </ac:spMkLst>
        </pc:spChg>
      </pc:sldChg>
      <pc:sldChg chg="addSp delSp modSp mod ord">
        <pc:chgData name="Matt Kayrish" userId="86b0ed96aac4a264" providerId="LiveId" clId="{C8FD4232-0D47-4A90-A7AA-25A0AB2290F6}" dt="2020-05-12T20:29:07.612" v="9481" actId="20577"/>
        <pc:sldMkLst>
          <pc:docMk/>
          <pc:sldMk cId="3268658782" sldId="962"/>
        </pc:sldMkLst>
        <pc:spChg chg="mod">
          <ac:chgData name="Matt Kayrish" userId="86b0ed96aac4a264" providerId="LiveId" clId="{C8FD4232-0D47-4A90-A7AA-25A0AB2290F6}" dt="2020-05-12T20:28:39.287" v="9456" actId="6549"/>
          <ac:spMkLst>
            <pc:docMk/>
            <pc:sldMk cId="3268658782" sldId="962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28:43.230" v="9457" actId="478"/>
          <ac:spMkLst>
            <pc:docMk/>
            <pc:sldMk cId="3268658782" sldId="962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29:07.612" v="9481" actId="20577"/>
          <ac:spMkLst>
            <pc:docMk/>
            <pc:sldMk cId="3268658782" sldId="962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28:49.551" v="9458"/>
          <ac:spMkLst>
            <pc:docMk/>
            <pc:sldMk cId="3268658782" sldId="962"/>
            <ac:spMk id="15" creationId="{5CA89CFF-67DD-4907-BDF8-E84912F1A494}"/>
          </ac:spMkLst>
        </pc:spChg>
      </pc:sldChg>
      <pc:sldChg chg="addSp delSp modSp mod ord">
        <pc:chgData name="Matt Kayrish" userId="86b0ed96aac4a264" providerId="LiveId" clId="{C8FD4232-0D47-4A90-A7AA-25A0AB2290F6}" dt="2020-05-12T20:30:07.878" v="9540" actId="6549"/>
        <pc:sldMkLst>
          <pc:docMk/>
          <pc:sldMk cId="2443622339" sldId="963"/>
        </pc:sldMkLst>
        <pc:spChg chg="mod">
          <ac:chgData name="Matt Kayrish" userId="86b0ed96aac4a264" providerId="LiveId" clId="{C8FD4232-0D47-4A90-A7AA-25A0AB2290F6}" dt="2020-05-12T20:30:07.878" v="9540" actId="6549"/>
          <ac:spMkLst>
            <pc:docMk/>
            <pc:sldMk cId="2443622339" sldId="963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29:23.205" v="9484" actId="478"/>
          <ac:spMkLst>
            <pc:docMk/>
            <pc:sldMk cId="2443622339" sldId="963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29:37.359" v="9508" actId="20577"/>
          <ac:spMkLst>
            <pc:docMk/>
            <pc:sldMk cId="2443622339" sldId="963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29:24.130" v="9485"/>
          <ac:spMkLst>
            <pc:docMk/>
            <pc:sldMk cId="2443622339" sldId="963"/>
            <ac:spMk id="11" creationId="{42F7E569-9B79-4C2D-ADCE-F0CED962B670}"/>
          </ac:spMkLst>
        </pc:spChg>
      </pc:sldChg>
      <pc:sldChg chg="addSp delSp modSp mod ord">
        <pc:chgData name="Matt Kayrish" userId="86b0ed96aac4a264" providerId="LiveId" clId="{C8FD4232-0D47-4A90-A7AA-25A0AB2290F6}" dt="2020-05-12T20:30:42.949" v="9590" actId="20577"/>
        <pc:sldMkLst>
          <pc:docMk/>
          <pc:sldMk cId="2446192334" sldId="964"/>
        </pc:sldMkLst>
        <pc:spChg chg="mod">
          <ac:chgData name="Matt Kayrish" userId="86b0ed96aac4a264" providerId="LiveId" clId="{C8FD4232-0D47-4A90-A7AA-25A0AB2290F6}" dt="2020-05-12T20:30:22.301" v="9570" actId="20577"/>
          <ac:spMkLst>
            <pc:docMk/>
            <pc:sldMk cId="2446192334" sldId="964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30:24.851" v="9571" actId="478"/>
          <ac:spMkLst>
            <pc:docMk/>
            <pc:sldMk cId="2446192334" sldId="964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30:42.949" v="9590" actId="20577"/>
          <ac:spMkLst>
            <pc:docMk/>
            <pc:sldMk cId="2446192334" sldId="964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30:32.409" v="9572"/>
          <ac:spMkLst>
            <pc:docMk/>
            <pc:sldMk cId="2446192334" sldId="964"/>
            <ac:spMk id="13" creationId="{FA101E0E-0AEA-451B-8CDC-6BF9146DC56C}"/>
          </ac:spMkLst>
        </pc:spChg>
      </pc:sldChg>
      <pc:sldChg chg="addSp delSp modSp mod ord">
        <pc:chgData name="Matt Kayrish" userId="86b0ed96aac4a264" providerId="LiveId" clId="{C8FD4232-0D47-4A90-A7AA-25A0AB2290F6}" dt="2020-05-12T20:31:47.650" v="9699"/>
        <pc:sldMkLst>
          <pc:docMk/>
          <pc:sldMk cId="3597021111" sldId="965"/>
        </pc:sldMkLst>
        <pc:spChg chg="mod">
          <ac:chgData name="Matt Kayrish" userId="86b0ed96aac4a264" providerId="LiveId" clId="{C8FD4232-0D47-4A90-A7AA-25A0AB2290F6}" dt="2020-05-12T20:31:00.742" v="9622" actId="20577"/>
          <ac:spMkLst>
            <pc:docMk/>
            <pc:sldMk cId="3597021111" sldId="965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31:40.857" v="9698" actId="478"/>
          <ac:spMkLst>
            <pc:docMk/>
            <pc:sldMk cId="3597021111" sldId="965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31:07.654" v="9642" actId="20577"/>
          <ac:spMkLst>
            <pc:docMk/>
            <pc:sldMk cId="3597021111" sldId="965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31:47.650" v="9699"/>
          <ac:spMkLst>
            <pc:docMk/>
            <pc:sldMk cId="3597021111" sldId="965"/>
            <ac:spMk id="15" creationId="{3B921A6E-838C-4BFA-BEBD-D698717F5CCC}"/>
          </ac:spMkLst>
        </pc:spChg>
      </pc:sldChg>
      <pc:sldChg chg="addSp delSp modSp mod ord">
        <pc:chgData name="Matt Kayrish" userId="86b0ed96aac4a264" providerId="LiveId" clId="{C8FD4232-0D47-4A90-A7AA-25A0AB2290F6}" dt="2020-05-12T20:31:53.516" v="9701"/>
        <pc:sldMkLst>
          <pc:docMk/>
          <pc:sldMk cId="2349560957" sldId="966"/>
        </pc:sldMkLst>
        <pc:spChg chg="mod">
          <ac:chgData name="Matt Kayrish" userId="86b0ed96aac4a264" providerId="LiveId" clId="{C8FD4232-0D47-4A90-A7AA-25A0AB2290F6}" dt="2020-05-12T20:31:25.733" v="9674" actId="20577"/>
          <ac:spMkLst>
            <pc:docMk/>
            <pc:sldMk cId="2349560957" sldId="966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31:52.470" v="9700" actId="478"/>
          <ac:spMkLst>
            <pc:docMk/>
            <pc:sldMk cId="2349560957" sldId="966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31:33.111" v="9697" actId="6549"/>
          <ac:spMkLst>
            <pc:docMk/>
            <pc:sldMk cId="2349560957" sldId="966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31:53.516" v="9701"/>
          <ac:spMkLst>
            <pc:docMk/>
            <pc:sldMk cId="2349560957" sldId="966"/>
            <ac:spMk id="16" creationId="{DA63B94C-48BD-472A-80D5-8906FF819F0C}"/>
          </ac:spMkLst>
        </pc:spChg>
      </pc:sldChg>
      <pc:sldChg chg="addSp delSp modSp mod ord">
        <pc:chgData name="Matt Kayrish" userId="86b0ed96aac4a264" providerId="LiveId" clId="{C8FD4232-0D47-4A90-A7AA-25A0AB2290F6}" dt="2020-05-12T20:32:26.813" v="9760" actId="20577"/>
        <pc:sldMkLst>
          <pc:docMk/>
          <pc:sldMk cId="3316798498" sldId="967"/>
        </pc:sldMkLst>
        <pc:spChg chg="mod">
          <ac:chgData name="Matt Kayrish" userId="86b0ed96aac4a264" providerId="LiveId" clId="{C8FD4232-0D47-4A90-A7AA-25A0AB2290F6}" dt="2020-05-12T20:32:13.905" v="9733" actId="20577"/>
          <ac:spMkLst>
            <pc:docMk/>
            <pc:sldMk cId="3316798498" sldId="967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32:16.573" v="9734" actId="478"/>
          <ac:spMkLst>
            <pc:docMk/>
            <pc:sldMk cId="3316798498" sldId="967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32:26.813" v="9760" actId="20577"/>
          <ac:spMkLst>
            <pc:docMk/>
            <pc:sldMk cId="3316798498" sldId="967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32:17.525" v="9735"/>
          <ac:spMkLst>
            <pc:docMk/>
            <pc:sldMk cId="3316798498" sldId="967"/>
            <ac:spMk id="16" creationId="{7B773436-4E72-49DB-B707-10C3D21B5D25}"/>
          </ac:spMkLst>
        </pc:spChg>
      </pc:sldChg>
      <pc:sldChg chg="addSp delSp modSp mod ord">
        <pc:chgData name="Matt Kayrish" userId="86b0ed96aac4a264" providerId="LiveId" clId="{C8FD4232-0D47-4A90-A7AA-25A0AB2290F6}" dt="2020-05-12T20:33:34.124" v="9844" actId="20577"/>
        <pc:sldMkLst>
          <pc:docMk/>
          <pc:sldMk cId="2497902123" sldId="968"/>
        </pc:sldMkLst>
        <pc:spChg chg="mod">
          <ac:chgData name="Matt Kayrish" userId="86b0ed96aac4a264" providerId="LiveId" clId="{C8FD4232-0D47-4A90-A7AA-25A0AB2290F6}" dt="2020-05-12T20:33:20.295" v="9803" actId="27636"/>
          <ac:spMkLst>
            <pc:docMk/>
            <pc:sldMk cId="2497902123" sldId="968"/>
            <ac:spMk id="2" creationId="{00000000-0000-0000-0000-000000000000}"/>
          </ac:spMkLst>
        </pc:spChg>
        <pc:spChg chg="del">
          <ac:chgData name="Matt Kayrish" userId="86b0ed96aac4a264" providerId="LiveId" clId="{C8FD4232-0D47-4A90-A7AA-25A0AB2290F6}" dt="2020-05-12T20:32:36.396" v="9763" actId="478"/>
          <ac:spMkLst>
            <pc:docMk/>
            <pc:sldMk cId="2497902123" sldId="968"/>
            <ac:spMk id="3" creationId="{68770855-DDDB-4AE9-8D89-1222228F18E2}"/>
          </ac:spMkLst>
        </pc:spChg>
        <pc:spChg chg="mod">
          <ac:chgData name="Matt Kayrish" userId="86b0ed96aac4a264" providerId="LiveId" clId="{C8FD4232-0D47-4A90-A7AA-25A0AB2290F6}" dt="2020-05-12T20:33:34.124" v="9844" actId="20577"/>
          <ac:spMkLst>
            <pc:docMk/>
            <pc:sldMk cId="2497902123" sldId="968"/>
            <ac:spMk id="8" creationId="{D662E81F-128F-4F6D-B48A-97732E4ED581}"/>
          </ac:spMkLst>
        </pc:spChg>
        <pc:spChg chg="add mod">
          <ac:chgData name="Matt Kayrish" userId="86b0ed96aac4a264" providerId="LiveId" clId="{C8FD4232-0D47-4A90-A7AA-25A0AB2290F6}" dt="2020-05-12T20:33:26.448" v="9821" actId="1035"/>
          <ac:spMkLst>
            <pc:docMk/>
            <pc:sldMk cId="2497902123" sldId="968"/>
            <ac:spMk id="13" creationId="{F594D93E-3E47-4A8E-A86A-2B12D95C02B0}"/>
          </ac:spMkLst>
        </pc:spChg>
        <pc:picChg chg="ord">
          <ac:chgData name="Matt Kayrish" userId="86b0ed96aac4a264" providerId="LiveId" clId="{C8FD4232-0D47-4A90-A7AA-25A0AB2290F6}" dt="2020-05-12T20:32:57.900" v="9768" actId="167"/>
          <ac:picMkLst>
            <pc:docMk/>
            <pc:sldMk cId="2497902123" sldId="968"/>
            <ac:picMk id="4" creationId="{958FB527-475E-4680-B5A3-C568A6781492}"/>
          </ac:picMkLst>
        </pc:picChg>
        <pc:picChg chg="ord">
          <ac:chgData name="Matt Kayrish" userId="86b0ed96aac4a264" providerId="LiveId" clId="{C8FD4232-0D47-4A90-A7AA-25A0AB2290F6}" dt="2020-05-12T20:32:48.410" v="9766" actId="167"/>
          <ac:picMkLst>
            <pc:docMk/>
            <pc:sldMk cId="2497902123" sldId="968"/>
            <ac:picMk id="17" creationId="{D1DB7B5F-2BD5-486B-812B-47D9CB803A76}"/>
          </ac:picMkLst>
        </pc:picChg>
        <pc:cxnChg chg="mod">
          <ac:chgData name="Matt Kayrish" userId="86b0ed96aac4a264" providerId="LiveId" clId="{C8FD4232-0D47-4A90-A7AA-25A0AB2290F6}" dt="2020-05-12T20:32:54.813" v="9767" actId="14100"/>
          <ac:cxnSpMkLst>
            <pc:docMk/>
            <pc:sldMk cId="2497902123" sldId="968"/>
            <ac:cxnSpMk id="15" creationId="{1720D9FD-7108-4282-B968-D88FE5E86F5E}"/>
          </ac:cxnSpMkLst>
        </pc:cxnChg>
      </pc:sldChg>
      <pc:sldChg chg="addSp delSp modSp add mod">
        <pc:chgData name="Matt Kayrish" userId="86b0ed96aac4a264" providerId="LiveId" clId="{C8FD4232-0D47-4A90-A7AA-25A0AB2290F6}" dt="2020-05-12T20:50:00.240" v="10541" actId="1076"/>
        <pc:sldMkLst>
          <pc:docMk/>
          <pc:sldMk cId="1859684892" sldId="969"/>
        </pc:sldMkLst>
        <pc:spChg chg="del">
          <ac:chgData name="Matt Kayrish" userId="86b0ed96aac4a264" providerId="LiveId" clId="{C8FD4232-0D47-4A90-A7AA-25A0AB2290F6}" dt="2020-05-12T20:48:36.403" v="10525" actId="478"/>
          <ac:spMkLst>
            <pc:docMk/>
            <pc:sldMk cId="1859684892" sldId="969"/>
            <ac:spMk id="12" creationId="{D471573C-FA91-4C85-8A55-C4FAEFE42884}"/>
          </ac:spMkLst>
        </pc:spChg>
        <pc:picChg chg="add mod">
          <ac:chgData name="Matt Kayrish" userId="86b0ed96aac4a264" providerId="LiveId" clId="{C8FD4232-0D47-4A90-A7AA-25A0AB2290F6}" dt="2020-05-12T20:49:49.308" v="10538" actId="1076"/>
          <ac:picMkLst>
            <pc:docMk/>
            <pc:sldMk cId="1859684892" sldId="969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0:48:32.732" v="10523" actId="478"/>
          <ac:picMkLst>
            <pc:docMk/>
            <pc:sldMk cId="1859684892" sldId="969"/>
            <ac:picMk id="13" creationId="{D0BD25D5-61E8-4130-B548-D7DDA4A85A6D}"/>
          </ac:picMkLst>
        </pc:picChg>
        <pc:picChg chg="add mod">
          <ac:chgData name="Matt Kayrish" userId="86b0ed96aac4a264" providerId="LiveId" clId="{C8FD4232-0D47-4A90-A7AA-25A0AB2290F6}" dt="2020-05-12T20:50:00.240" v="10541" actId="1076"/>
          <ac:picMkLst>
            <pc:docMk/>
            <pc:sldMk cId="1859684892" sldId="969"/>
            <ac:picMk id="14" creationId="{EFD9CBF0-BB12-4BA1-9857-8A22816B5D16}"/>
          </ac:picMkLst>
        </pc:picChg>
        <pc:picChg chg="del">
          <ac:chgData name="Matt Kayrish" userId="86b0ed96aac4a264" providerId="LiveId" clId="{C8FD4232-0D47-4A90-A7AA-25A0AB2290F6}" dt="2020-05-12T20:48:34.442" v="10524" actId="478"/>
          <ac:picMkLst>
            <pc:docMk/>
            <pc:sldMk cId="1859684892" sldId="969"/>
            <ac:picMk id="22" creationId="{C39B1403-C6E0-4DB1-AB6B-CD28ECE9921C}"/>
          </ac:picMkLst>
        </pc:picChg>
        <pc:cxnChg chg="del mod">
          <ac:chgData name="Matt Kayrish" userId="86b0ed96aac4a264" providerId="LiveId" clId="{C8FD4232-0D47-4A90-A7AA-25A0AB2290F6}" dt="2020-05-12T20:48:29.494" v="10522" actId="478"/>
          <ac:cxnSpMkLst>
            <pc:docMk/>
            <pc:sldMk cId="1859684892" sldId="969"/>
            <ac:cxnSpMk id="21" creationId="{9336BD7D-BFF4-476D-9E51-6C5A5E77EBC1}"/>
          </ac:cxnSpMkLst>
        </pc:cxnChg>
        <pc:cxnChg chg="del">
          <ac:chgData name="Matt Kayrish" userId="86b0ed96aac4a264" providerId="LiveId" clId="{C8FD4232-0D47-4A90-A7AA-25A0AB2290F6}" dt="2020-05-12T20:48:38.396" v="10526" actId="478"/>
          <ac:cxnSpMkLst>
            <pc:docMk/>
            <pc:sldMk cId="1859684892" sldId="969"/>
            <ac:cxnSpMk id="23" creationId="{E89D91E5-E148-456D-9F35-3AFA4F35D1C5}"/>
          </ac:cxnSpMkLst>
        </pc:cxnChg>
      </pc:sldChg>
      <pc:sldChg chg="del">
        <pc:chgData name="Matt Kayrish" userId="86b0ed96aac4a264" providerId="LiveId" clId="{C8FD4232-0D47-4A90-A7AA-25A0AB2290F6}" dt="2020-05-12T20:41:53.801" v="10288" actId="2696"/>
        <pc:sldMkLst>
          <pc:docMk/>
          <pc:sldMk cId="2317348387" sldId="969"/>
        </pc:sldMkLst>
      </pc:sldChg>
      <pc:sldChg chg="addSp delSp modSp add mod">
        <pc:chgData name="Matt Kayrish" userId="86b0ed96aac4a264" providerId="LiveId" clId="{C8FD4232-0D47-4A90-A7AA-25A0AB2290F6}" dt="2020-05-12T21:34:15.427" v="13314" actId="14100"/>
        <pc:sldMkLst>
          <pc:docMk/>
          <pc:sldMk cId="3795472309" sldId="970"/>
        </pc:sldMkLst>
        <pc:spChg chg="del">
          <ac:chgData name="Matt Kayrish" userId="86b0ed96aac4a264" providerId="LiveId" clId="{C8FD4232-0D47-4A90-A7AA-25A0AB2290F6}" dt="2020-05-12T20:50:32.525" v="10545" actId="478"/>
          <ac:spMkLst>
            <pc:docMk/>
            <pc:sldMk cId="3795472309" sldId="970"/>
            <ac:spMk id="9" creationId="{085F82D9-7594-4265-9E12-1E1DAB0358C3}"/>
          </ac:spMkLst>
        </pc:spChg>
        <pc:spChg chg="add del mod">
          <ac:chgData name="Matt Kayrish" userId="86b0ed96aac4a264" providerId="LiveId" clId="{C8FD4232-0D47-4A90-A7AA-25A0AB2290F6}" dt="2020-05-12T21:26:42.849" v="13251" actId="478"/>
          <ac:spMkLst>
            <pc:docMk/>
            <pc:sldMk cId="3795472309" sldId="970"/>
            <ac:spMk id="13" creationId="{4A287104-48BF-422A-B668-37432E55597A}"/>
          </ac:spMkLst>
        </pc:spChg>
        <pc:spChg chg="add del mod">
          <ac:chgData name="Matt Kayrish" userId="86b0ed96aac4a264" providerId="LiveId" clId="{C8FD4232-0D47-4A90-A7AA-25A0AB2290F6}" dt="2020-05-12T21:26:38.411" v="13249" actId="478"/>
          <ac:spMkLst>
            <pc:docMk/>
            <pc:sldMk cId="3795472309" sldId="970"/>
            <ac:spMk id="15" creationId="{BC8CDA57-86F8-45F2-8579-8C724F3FD500}"/>
          </ac:spMkLst>
        </pc:spChg>
        <pc:spChg chg="add mod">
          <ac:chgData name="Matt Kayrish" userId="86b0ed96aac4a264" providerId="LiveId" clId="{C8FD4232-0D47-4A90-A7AA-25A0AB2290F6}" dt="2020-05-12T21:26:59.689" v="13253" actId="1582"/>
          <ac:spMkLst>
            <pc:docMk/>
            <pc:sldMk cId="3795472309" sldId="970"/>
            <ac:spMk id="16" creationId="{295D3D54-E07A-4683-BE88-2DB9EE396436}"/>
          </ac:spMkLst>
        </pc:spChg>
        <pc:picChg chg="del">
          <ac:chgData name="Matt Kayrish" userId="86b0ed96aac4a264" providerId="LiveId" clId="{C8FD4232-0D47-4A90-A7AA-25A0AB2290F6}" dt="2020-05-12T20:50:25.460" v="10543" actId="478"/>
          <ac:picMkLst>
            <pc:docMk/>
            <pc:sldMk cId="3795472309" sldId="970"/>
            <ac:picMk id="3" creationId="{7D6F3938-4642-4503-9346-EDEC5AB7D844}"/>
          </ac:picMkLst>
        </pc:picChg>
        <pc:picChg chg="del">
          <ac:chgData name="Matt Kayrish" userId="86b0ed96aac4a264" providerId="LiveId" clId="{C8FD4232-0D47-4A90-A7AA-25A0AB2290F6}" dt="2020-05-12T20:50:54.195" v="10546" actId="478"/>
          <ac:picMkLst>
            <pc:docMk/>
            <pc:sldMk cId="3795472309" sldId="970"/>
            <ac:picMk id="4" creationId="{ECAF8841-D690-4631-905D-4CAF006F48E5}"/>
          </ac:picMkLst>
        </pc:picChg>
        <pc:picChg chg="add mod">
          <ac:chgData name="Matt Kayrish" userId="86b0ed96aac4a264" providerId="LiveId" clId="{C8FD4232-0D47-4A90-A7AA-25A0AB2290F6}" dt="2020-05-12T20:50:59.421" v="10548" actId="1076"/>
          <ac:picMkLst>
            <pc:docMk/>
            <pc:sldMk cId="3795472309" sldId="970"/>
            <ac:picMk id="5" creationId="{16A88CD9-B693-4439-92A0-09C9F7814FB6}"/>
          </ac:picMkLst>
        </pc:picChg>
        <pc:picChg chg="del">
          <ac:chgData name="Matt Kayrish" userId="86b0ed96aac4a264" providerId="LiveId" clId="{C8FD4232-0D47-4A90-A7AA-25A0AB2290F6}" dt="2020-05-12T21:26:31.697" v="13246" actId="478"/>
          <ac:picMkLst>
            <pc:docMk/>
            <pc:sldMk cId="3795472309" sldId="970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1:26:33.563" v="13247" actId="478"/>
          <ac:picMkLst>
            <pc:docMk/>
            <pc:sldMk cId="3795472309" sldId="970"/>
            <ac:picMk id="14" creationId="{EFD9CBF0-BB12-4BA1-9857-8A22816B5D16}"/>
          </ac:picMkLst>
        </pc:picChg>
        <pc:picChg chg="add mod">
          <ac:chgData name="Matt Kayrish" userId="86b0ed96aac4a264" providerId="LiveId" clId="{C8FD4232-0D47-4A90-A7AA-25A0AB2290F6}" dt="2020-05-12T21:33:25.270" v="13306" actId="1076"/>
          <ac:picMkLst>
            <pc:docMk/>
            <pc:sldMk cId="3795472309" sldId="970"/>
            <ac:picMk id="17" creationId="{77565520-999A-4B7E-BC5B-6E55E4E722D6}"/>
          </ac:picMkLst>
        </pc:picChg>
        <pc:picChg chg="add mod">
          <ac:chgData name="Matt Kayrish" userId="86b0ed96aac4a264" providerId="LiveId" clId="{C8FD4232-0D47-4A90-A7AA-25A0AB2290F6}" dt="2020-05-12T21:33:48.828" v="13308" actId="1076"/>
          <ac:picMkLst>
            <pc:docMk/>
            <pc:sldMk cId="3795472309" sldId="970"/>
            <ac:picMk id="18" creationId="{4485467F-16C3-48C6-B2F7-70B923EFF801}"/>
          </ac:picMkLst>
        </pc:picChg>
        <pc:cxnChg chg="del">
          <ac:chgData name="Matt Kayrish" userId="86b0ed96aac4a264" providerId="LiveId" clId="{C8FD4232-0D47-4A90-A7AA-25A0AB2290F6}" dt="2020-05-12T20:50:28.081" v="10544" actId="478"/>
          <ac:cxnSpMkLst>
            <pc:docMk/>
            <pc:sldMk cId="3795472309" sldId="970"/>
            <ac:cxnSpMk id="6" creationId="{66E4B301-A627-41D6-99FC-5DE556BD4B85}"/>
          </ac:cxnSpMkLst>
        </pc:cxnChg>
        <pc:cxnChg chg="add del">
          <ac:chgData name="Matt Kayrish" userId="86b0ed96aac4a264" providerId="LiveId" clId="{C8FD4232-0D47-4A90-A7AA-25A0AB2290F6}" dt="2020-05-12T21:26:36.264" v="13248" actId="478"/>
          <ac:cxnSpMkLst>
            <pc:docMk/>
            <pc:sldMk cId="3795472309" sldId="970"/>
            <ac:cxnSpMk id="12" creationId="{A4833D7D-9604-468F-A286-8F73B0B986B7}"/>
          </ac:cxnSpMkLst>
        </pc:cxnChg>
        <pc:cxnChg chg="add mod">
          <ac:chgData name="Matt Kayrish" userId="86b0ed96aac4a264" providerId="LiveId" clId="{C8FD4232-0D47-4A90-A7AA-25A0AB2290F6}" dt="2020-05-12T21:34:08.622" v="13311" actId="14100"/>
          <ac:cxnSpMkLst>
            <pc:docMk/>
            <pc:sldMk cId="3795472309" sldId="970"/>
            <ac:cxnSpMk id="19" creationId="{4D91DCF6-47DD-438C-89A7-6E6BE1730F40}"/>
          </ac:cxnSpMkLst>
        </pc:cxnChg>
        <pc:cxnChg chg="add mod">
          <ac:chgData name="Matt Kayrish" userId="86b0ed96aac4a264" providerId="LiveId" clId="{C8FD4232-0D47-4A90-A7AA-25A0AB2290F6}" dt="2020-05-12T21:34:15.427" v="13314" actId="14100"/>
          <ac:cxnSpMkLst>
            <pc:docMk/>
            <pc:sldMk cId="3795472309" sldId="970"/>
            <ac:cxnSpMk id="22" creationId="{7FEF381F-387F-466A-89F7-D58BB229BB94}"/>
          </ac:cxnSpMkLst>
        </pc:cxnChg>
      </pc:sldChg>
      <pc:sldChg chg="addSp delSp modSp add mod">
        <pc:chgData name="Matt Kayrish" userId="86b0ed96aac4a264" providerId="LiveId" clId="{C8FD4232-0D47-4A90-A7AA-25A0AB2290F6}" dt="2020-05-12T21:31:59.880" v="13304" actId="1035"/>
        <pc:sldMkLst>
          <pc:docMk/>
          <pc:sldMk cId="818165523" sldId="971"/>
        </pc:sldMkLst>
        <pc:spChg chg="add mod">
          <ac:chgData name="Matt Kayrish" userId="86b0ed96aac4a264" providerId="LiveId" clId="{C8FD4232-0D47-4A90-A7AA-25A0AB2290F6}" dt="2020-05-12T20:53:44.219" v="10660" actId="1076"/>
          <ac:spMkLst>
            <pc:docMk/>
            <pc:sldMk cId="818165523" sldId="971"/>
            <ac:spMk id="3" creationId="{1292EECC-ECBC-4127-B663-946A8FCD41FC}"/>
          </ac:spMkLst>
        </pc:spChg>
        <pc:spChg chg="del">
          <ac:chgData name="Matt Kayrish" userId="86b0ed96aac4a264" providerId="LiveId" clId="{C8FD4232-0D47-4A90-A7AA-25A0AB2290F6}" dt="2020-05-12T20:52:31.297" v="10586" actId="478"/>
          <ac:spMkLst>
            <pc:docMk/>
            <pc:sldMk cId="818165523" sldId="971"/>
            <ac:spMk id="13" creationId="{4A287104-48BF-422A-B668-37432E55597A}"/>
          </ac:spMkLst>
        </pc:spChg>
        <pc:spChg chg="del">
          <ac:chgData name="Matt Kayrish" userId="86b0ed96aac4a264" providerId="LiveId" clId="{C8FD4232-0D47-4A90-A7AA-25A0AB2290F6}" dt="2020-05-12T20:52:33.393" v="10587" actId="478"/>
          <ac:spMkLst>
            <pc:docMk/>
            <pc:sldMk cId="818165523" sldId="971"/>
            <ac:spMk id="15" creationId="{BC8CDA57-86F8-45F2-8579-8C724F3FD500}"/>
          </ac:spMkLst>
        </pc:spChg>
        <pc:picChg chg="del">
          <ac:chgData name="Matt Kayrish" userId="86b0ed96aac4a264" providerId="LiveId" clId="{C8FD4232-0D47-4A90-A7AA-25A0AB2290F6}" dt="2020-05-12T20:52:29.372" v="10585" actId="478"/>
          <ac:picMkLst>
            <pc:docMk/>
            <pc:sldMk cId="818165523" sldId="971"/>
            <ac:picMk id="5" creationId="{16A88CD9-B693-4439-92A0-09C9F7814FB6}"/>
          </ac:picMkLst>
        </pc:picChg>
        <pc:picChg chg="mod">
          <ac:chgData name="Matt Kayrish" userId="86b0ed96aac4a264" providerId="LiveId" clId="{C8FD4232-0D47-4A90-A7AA-25A0AB2290F6}" dt="2020-05-12T21:31:59.880" v="13304" actId="1035"/>
          <ac:picMkLst>
            <pc:docMk/>
            <pc:sldMk cId="818165523" sldId="971"/>
            <ac:picMk id="10" creationId="{5A23F03D-E1EC-48FB-AAAC-A98F3E1F8F4F}"/>
          </ac:picMkLst>
        </pc:picChg>
        <pc:picChg chg="mod">
          <ac:chgData name="Matt Kayrish" userId="86b0ed96aac4a264" providerId="LiveId" clId="{C8FD4232-0D47-4A90-A7AA-25A0AB2290F6}" dt="2020-05-12T21:31:59.880" v="13304" actId="1035"/>
          <ac:picMkLst>
            <pc:docMk/>
            <pc:sldMk cId="818165523" sldId="971"/>
            <ac:picMk id="14" creationId="{EFD9CBF0-BB12-4BA1-9857-8A22816B5D16}"/>
          </ac:picMkLst>
        </pc:picChg>
        <pc:cxnChg chg="del">
          <ac:chgData name="Matt Kayrish" userId="86b0ed96aac4a264" providerId="LiveId" clId="{C8FD4232-0D47-4A90-A7AA-25A0AB2290F6}" dt="2020-05-12T20:52:35.553" v="10588" actId="478"/>
          <ac:cxnSpMkLst>
            <pc:docMk/>
            <pc:sldMk cId="818165523" sldId="971"/>
            <ac:cxnSpMk id="12" creationId="{A4833D7D-9604-468F-A286-8F73B0B986B7}"/>
          </ac:cxnSpMkLst>
        </pc:cxnChg>
      </pc:sldChg>
      <pc:sldChg chg="addSp delSp modSp add mod">
        <pc:chgData name="Matt Kayrish" userId="86b0ed96aac4a264" providerId="LiveId" clId="{C8FD4232-0D47-4A90-A7AA-25A0AB2290F6}" dt="2020-05-12T20:55:43.084" v="10687" actId="1076"/>
        <pc:sldMkLst>
          <pc:docMk/>
          <pc:sldMk cId="2242862085" sldId="972"/>
        </pc:sldMkLst>
        <pc:picChg chg="add mod">
          <ac:chgData name="Matt Kayrish" userId="86b0ed96aac4a264" providerId="LiveId" clId="{C8FD4232-0D47-4A90-A7AA-25A0AB2290F6}" dt="2020-05-12T20:55:26.644" v="10680" actId="14100"/>
          <ac:picMkLst>
            <pc:docMk/>
            <pc:sldMk cId="2242862085" sldId="972"/>
            <ac:picMk id="5" creationId="{B8F17C73-6B9E-42CC-A4E2-2DCF271537C9}"/>
          </ac:picMkLst>
        </pc:picChg>
        <pc:picChg chg="add mod">
          <ac:chgData name="Matt Kayrish" userId="86b0ed96aac4a264" providerId="LiveId" clId="{C8FD4232-0D47-4A90-A7AA-25A0AB2290F6}" dt="2020-05-12T20:55:43.084" v="10687" actId="1076"/>
          <ac:picMkLst>
            <pc:docMk/>
            <pc:sldMk cId="2242862085" sldId="972"/>
            <ac:picMk id="9" creationId="{A44DACF7-B302-4CE6-9B28-5E2F8C4E77A7}"/>
          </ac:picMkLst>
        </pc:picChg>
        <pc:picChg chg="del">
          <ac:chgData name="Matt Kayrish" userId="86b0ed96aac4a264" providerId="LiveId" clId="{C8FD4232-0D47-4A90-A7AA-25A0AB2290F6}" dt="2020-05-12T20:54:35.651" v="10673" actId="478"/>
          <ac:picMkLst>
            <pc:docMk/>
            <pc:sldMk cId="2242862085" sldId="972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0:54:36.593" v="10674" actId="478"/>
          <ac:picMkLst>
            <pc:docMk/>
            <pc:sldMk cId="2242862085" sldId="972"/>
            <ac:picMk id="14" creationId="{EFD9CBF0-BB12-4BA1-9857-8A22816B5D16}"/>
          </ac:picMkLst>
        </pc:picChg>
      </pc:sldChg>
      <pc:sldChg chg="addSp delSp modSp add mod ord">
        <pc:chgData name="Matt Kayrish" userId="86b0ed96aac4a264" providerId="LiveId" clId="{C8FD4232-0D47-4A90-A7AA-25A0AB2290F6}" dt="2020-05-12T20:56:56.192" v="10754" actId="478"/>
        <pc:sldMkLst>
          <pc:docMk/>
          <pc:sldMk cId="589052143" sldId="973"/>
        </pc:sldMkLst>
        <pc:picChg chg="add del mod">
          <ac:chgData name="Matt Kayrish" userId="86b0ed96aac4a264" providerId="LiveId" clId="{C8FD4232-0D47-4A90-A7AA-25A0AB2290F6}" dt="2020-05-12T20:56:53.890" v="10753" actId="478"/>
          <ac:picMkLst>
            <pc:docMk/>
            <pc:sldMk cId="589052143" sldId="973"/>
            <ac:picMk id="5" creationId="{1F7AD0B6-7CDB-4718-A65B-07B6C82B462F}"/>
          </ac:picMkLst>
        </pc:picChg>
        <pc:picChg chg="add del mod">
          <ac:chgData name="Matt Kayrish" userId="86b0ed96aac4a264" providerId="LiveId" clId="{C8FD4232-0D47-4A90-A7AA-25A0AB2290F6}" dt="2020-05-12T20:56:56.192" v="10754" actId="478"/>
          <ac:picMkLst>
            <pc:docMk/>
            <pc:sldMk cId="589052143" sldId="973"/>
            <ac:picMk id="9" creationId="{CA8ABE3A-646A-4AFA-B021-16CEF68C690C}"/>
          </ac:picMkLst>
        </pc:picChg>
        <pc:picChg chg="del">
          <ac:chgData name="Matt Kayrish" userId="86b0ed96aac4a264" providerId="LiveId" clId="{C8FD4232-0D47-4A90-A7AA-25A0AB2290F6}" dt="2020-05-12T20:56:23.652" v="10702" actId="478"/>
          <ac:picMkLst>
            <pc:docMk/>
            <pc:sldMk cId="589052143" sldId="973"/>
            <ac:picMk id="10" creationId="{5A23F03D-E1EC-48FB-AAAC-A98F3E1F8F4F}"/>
          </ac:picMkLst>
        </pc:picChg>
        <pc:picChg chg="add mod">
          <ac:chgData name="Matt Kayrish" userId="86b0ed96aac4a264" providerId="LiveId" clId="{C8FD4232-0D47-4A90-A7AA-25A0AB2290F6}" dt="2020-05-12T20:56:48.658" v="10752" actId="1038"/>
          <ac:picMkLst>
            <pc:docMk/>
            <pc:sldMk cId="589052143" sldId="973"/>
            <ac:picMk id="12" creationId="{33A02AA4-00DB-4158-80D7-5FC381E7EDA1}"/>
          </ac:picMkLst>
        </pc:picChg>
        <pc:picChg chg="add mod">
          <ac:chgData name="Matt Kayrish" userId="86b0ed96aac4a264" providerId="LiveId" clId="{C8FD4232-0D47-4A90-A7AA-25A0AB2290F6}" dt="2020-05-12T20:56:48.658" v="10752" actId="1038"/>
          <ac:picMkLst>
            <pc:docMk/>
            <pc:sldMk cId="589052143" sldId="973"/>
            <ac:picMk id="13" creationId="{51A032FE-76F2-4CF8-A5E5-A2E94C751406}"/>
          </ac:picMkLst>
        </pc:picChg>
        <pc:picChg chg="del">
          <ac:chgData name="Matt Kayrish" userId="86b0ed96aac4a264" providerId="LiveId" clId="{C8FD4232-0D47-4A90-A7AA-25A0AB2290F6}" dt="2020-05-12T20:56:24.631" v="10703" actId="478"/>
          <ac:picMkLst>
            <pc:docMk/>
            <pc:sldMk cId="589052143" sldId="973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0:56:09.169" v="10699" actId="1076"/>
        <pc:sldMkLst>
          <pc:docMk/>
          <pc:sldMk cId="3515789207" sldId="974"/>
        </pc:sldMkLst>
        <pc:picChg chg="add mod">
          <ac:chgData name="Matt Kayrish" userId="86b0ed96aac4a264" providerId="LiveId" clId="{C8FD4232-0D47-4A90-A7AA-25A0AB2290F6}" dt="2020-05-12T20:56:07.557" v="10698" actId="1076"/>
          <ac:picMkLst>
            <pc:docMk/>
            <pc:sldMk cId="3515789207" sldId="974"/>
            <ac:picMk id="5" creationId="{DD220152-DC1D-4F7C-89FD-08B241A8A516}"/>
          </ac:picMkLst>
        </pc:picChg>
        <pc:picChg chg="add mod">
          <ac:chgData name="Matt Kayrish" userId="86b0ed96aac4a264" providerId="LiveId" clId="{C8FD4232-0D47-4A90-A7AA-25A0AB2290F6}" dt="2020-05-12T20:56:09.169" v="10699" actId="1076"/>
          <ac:picMkLst>
            <pc:docMk/>
            <pc:sldMk cId="3515789207" sldId="974"/>
            <ac:picMk id="9" creationId="{AD91C7C2-95BA-47B3-8307-4BF0EF702782}"/>
          </ac:picMkLst>
        </pc:picChg>
        <pc:picChg chg="del">
          <ac:chgData name="Matt Kayrish" userId="86b0ed96aac4a264" providerId="LiveId" clId="{C8FD4232-0D47-4A90-A7AA-25A0AB2290F6}" dt="2020-05-12T20:55:49.241" v="10688" actId="478"/>
          <ac:picMkLst>
            <pc:docMk/>
            <pc:sldMk cId="3515789207" sldId="974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0:55:50.155" v="10689" actId="478"/>
          <ac:picMkLst>
            <pc:docMk/>
            <pc:sldMk cId="3515789207" sldId="974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0:57:23.553" v="10798" actId="1035"/>
        <pc:sldMkLst>
          <pc:docMk/>
          <pc:sldMk cId="1696483541" sldId="975"/>
        </pc:sldMkLst>
        <pc:picChg chg="add mod">
          <ac:chgData name="Matt Kayrish" userId="86b0ed96aac4a264" providerId="LiveId" clId="{C8FD4232-0D47-4A90-A7AA-25A0AB2290F6}" dt="2020-05-12T20:57:23.553" v="10798" actId="1035"/>
          <ac:picMkLst>
            <pc:docMk/>
            <pc:sldMk cId="1696483541" sldId="975"/>
            <ac:picMk id="5" creationId="{12368DE8-DEBC-4E5A-938A-0D7AEE7A1C76}"/>
          </ac:picMkLst>
        </pc:picChg>
        <pc:picChg chg="add mod">
          <ac:chgData name="Matt Kayrish" userId="86b0ed96aac4a264" providerId="LiveId" clId="{C8FD4232-0D47-4A90-A7AA-25A0AB2290F6}" dt="2020-05-12T20:57:23.553" v="10798" actId="1035"/>
          <ac:picMkLst>
            <pc:docMk/>
            <pc:sldMk cId="1696483541" sldId="975"/>
            <ac:picMk id="9" creationId="{9A3DF2FA-D541-4262-BD82-100DB49EB77C}"/>
          </ac:picMkLst>
        </pc:picChg>
        <pc:picChg chg="del">
          <ac:chgData name="Matt Kayrish" userId="86b0ed96aac4a264" providerId="LiveId" clId="{C8FD4232-0D47-4A90-A7AA-25A0AB2290F6}" dt="2020-05-12T20:57:00.681" v="10755" actId="478"/>
          <ac:picMkLst>
            <pc:docMk/>
            <pc:sldMk cId="1696483541" sldId="975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0:57:02.587" v="10756" actId="478"/>
          <ac:picMkLst>
            <pc:docMk/>
            <pc:sldMk cId="1696483541" sldId="975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0:57:51.050" v="10858" actId="1035"/>
        <pc:sldMkLst>
          <pc:docMk/>
          <pc:sldMk cId="2980566667" sldId="976"/>
        </pc:sldMkLst>
        <pc:picChg chg="add mod">
          <ac:chgData name="Matt Kayrish" userId="86b0ed96aac4a264" providerId="LiveId" clId="{C8FD4232-0D47-4A90-A7AA-25A0AB2290F6}" dt="2020-05-12T20:57:51.050" v="10858" actId="1035"/>
          <ac:picMkLst>
            <pc:docMk/>
            <pc:sldMk cId="2980566667" sldId="976"/>
            <ac:picMk id="5" creationId="{9DF088F4-20AA-4E03-BD69-92A27EF72359}"/>
          </ac:picMkLst>
        </pc:picChg>
        <pc:picChg chg="add mod">
          <ac:chgData name="Matt Kayrish" userId="86b0ed96aac4a264" providerId="LiveId" clId="{C8FD4232-0D47-4A90-A7AA-25A0AB2290F6}" dt="2020-05-12T20:57:51.050" v="10858" actId="1035"/>
          <ac:picMkLst>
            <pc:docMk/>
            <pc:sldMk cId="2980566667" sldId="976"/>
            <ac:picMk id="9" creationId="{2C2B4D40-3E26-41EC-85C6-4448D3337717}"/>
          </ac:picMkLst>
        </pc:picChg>
        <pc:picChg chg="del">
          <ac:chgData name="Matt Kayrish" userId="86b0ed96aac4a264" providerId="LiveId" clId="{C8FD4232-0D47-4A90-A7AA-25A0AB2290F6}" dt="2020-05-12T20:57:27.764" v="10799" actId="478"/>
          <ac:picMkLst>
            <pc:docMk/>
            <pc:sldMk cId="2980566667" sldId="976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0:57:30.281" v="10800" actId="478"/>
          <ac:picMkLst>
            <pc:docMk/>
            <pc:sldMk cId="2980566667" sldId="976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0:58:28.617" v="10936" actId="478"/>
        <pc:sldMkLst>
          <pc:docMk/>
          <pc:sldMk cId="2178468832" sldId="977"/>
        </pc:sldMkLst>
        <pc:picChg chg="add del mod">
          <ac:chgData name="Matt Kayrish" userId="86b0ed96aac4a264" providerId="LiveId" clId="{C8FD4232-0D47-4A90-A7AA-25A0AB2290F6}" dt="2020-05-12T20:58:28.617" v="10936" actId="478"/>
          <ac:picMkLst>
            <pc:docMk/>
            <pc:sldMk cId="2178468832" sldId="977"/>
            <ac:picMk id="5" creationId="{C1EAD137-95E0-44C8-90DE-DE330FBD6E78}"/>
          </ac:picMkLst>
        </pc:picChg>
        <pc:picChg chg="add del mod">
          <ac:chgData name="Matt Kayrish" userId="86b0ed96aac4a264" providerId="LiveId" clId="{C8FD4232-0D47-4A90-A7AA-25A0AB2290F6}" dt="2020-05-12T20:58:27.506" v="10935" actId="478"/>
          <ac:picMkLst>
            <pc:docMk/>
            <pc:sldMk cId="2178468832" sldId="977"/>
            <ac:picMk id="9" creationId="{DFCDC913-D873-460F-A022-55FFBC535F22}"/>
          </ac:picMkLst>
        </pc:picChg>
        <pc:picChg chg="del">
          <ac:chgData name="Matt Kayrish" userId="86b0ed96aac4a264" providerId="LiveId" clId="{C8FD4232-0D47-4A90-A7AA-25A0AB2290F6}" dt="2020-05-12T20:57:55.845" v="10859" actId="478"/>
          <ac:picMkLst>
            <pc:docMk/>
            <pc:sldMk cId="2178468832" sldId="977"/>
            <ac:picMk id="10" creationId="{5A23F03D-E1EC-48FB-AAAC-A98F3E1F8F4F}"/>
          </ac:picMkLst>
        </pc:picChg>
        <pc:picChg chg="add mod">
          <ac:chgData name="Matt Kayrish" userId="86b0ed96aac4a264" providerId="LiveId" clId="{C8FD4232-0D47-4A90-A7AA-25A0AB2290F6}" dt="2020-05-12T20:58:24.830" v="10934" actId="1036"/>
          <ac:picMkLst>
            <pc:docMk/>
            <pc:sldMk cId="2178468832" sldId="977"/>
            <ac:picMk id="12" creationId="{C5C75CD3-C124-43B7-B72B-826A57807C0F}"/>
          </ac:picMkLst>
        </pc:picChg>
        <pc:picChg chg="add mod">
          <ac:chgData name="Matt Kayrish" userId="86b0ed96aac4a264" providerId="LiveId" clId="{C8FD4232-0D47-4A90-A7AA-25A0AB2290F6}" dt="2020-05-12T20:58:24.830" v="10934" actId="1036"/>
          <ac:picMkLst>
            <pc:docMk/>
            <pc:sldMk cId="2178468832" sldId="977"/>
            <ac:picMk id="13" creationId="{F666BC65-B3E0-4D48-BC5E-6C2F1171716C}"/>
          </ac:picMkLst>
        </pc:picChg>
        <pc:picChg chg="del">
          <ac:chgData name="Matt Kayrish" userId="86b0ed96aac4a264" providerId="LiveId" clId="{C8FD4232-0D47-4A90-A7AA-25A0AB2290F6}" dt="2020-05-12T20:57:57.835" v="10860" actId="478"/>
          <ac:picMkLst>
            <pc:docMk/>
            <pc:sldMk cId="2178468832" sldId="977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0:59:04.960" v="10981" actId="1035"/>
        <pc:sldMkLst>
          <pc:docMk/>
          <pc:sldMk cId="4129448580" sldId="978"/>
        </pc:sldMkLst>
        <pc:picChg chg="add mod">
          <ac:chgData name="Matt Kayrish" userId="86b0ed96aac4a264" providerId="LiveId" clId="{C8FD4232-0D47-4A90-A7AA-25A0AB2290F6}" dt="2020-05-12T20:59:04.960" v="10981" actId="1035"/>
          <ac:picMkLst>
            <pc:docMk/>
            <pc:sldMk cId="4129448580" sldId="978"/>
            <ac:picMk id="5" creationId="{208EBA27-5D8C-4387-ADE0-8E4240ED49FB}"/>
          </ac:picMkLst>
        </pc:picChg>
        <pc:picChg chg="add mod">
          <ac:chgData name="Matt Kayrish" userId="86b0ed96aac4a264" providerId="LiveId" clId="{C8FD4232-0D47-4A90-A7AA-25A0AB2290F6}" dt="2020-05-12T20:59:04.960" v="10981" actId="1035"/>
          <ac:picMkLst>
            <pc:docMk/>
            <pc:sldMk cId="4129448580" sldId="978"/>
            <ac:picMk id="9" creationId="{99CCBFE6-32F5-48C2-A848-02FD3DDA8EBF}"/>
          </ac:picMkLst>
        </pc:picChg>
        <pc:picChg chg="del">
          <ac:chgData name="Matt Kayrish" userId="86b0ed96aac4a264" providerId="LiveId" clId="{C8FD4232-0D47-4A90-A7AA-25A0AB2290F6}" dt="2020-05-12T20:58:41.921" v="10937" actId="478"/>
          <ac:picMkLst>
            <pc:docMk/>
            <pc:sldMk cId="4129448580" sldId="978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0:58:43.839" v="10938" actId="478"/>
          <ac:picMkLst>
            <pc:docMk/>
            <pc:sldMk cId="4129448580" sldId="978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0:59:32.592" v="11022" actId="1035"/>
        <pc:sldMkLst>
          <pc:docMk/>
          <pc:sldMk cId="3841339538" sldId="979"/>
        </pc:sldMkLst>
        <pc:picChg chg="add mod">
          <ac:chgData name="Matt Kayrish" userId="86b0ed96aac4a264" providerId="LiveId" clId="{C8FD4232-0D47-4A90-A7AA-25A0AB2290F6}" dt="2020-05-12T20:59:32.592" v="11022" actId="1035"/>
          <ac:picMkLst>
            <pc:docMk/>
            <pc:sldMk cId="3841339538" sldId="979"/>
            <ac:picMk id="5" creationId="{140CBF6A-DDCC-4B6F-BF58-A50ABD803200}"/>
          </ac:picMkLst>
        </pc:picChg>
        <pc:picChg chg="add mod">
          <ac:chgData name="Matt Kayrish" userId="86b0ed96aac4a264" providerId="LiveId" clId="{C8FD4232-0D47-4A90-A7AA-25A0AB2290F6}" dt="2020-05-12T20:59:32.592" v="11022" actId="1035"/>
          <ac:picMkLst>
            <pc:docMk/>
            <pc:sldMk cId="3841339538" sldId="979"/>
            <ac:picMk id="9" creationId="{90E79013-041F-41F2-8563-AC17A969A9E9}"/>
          </ac:picMkLst>
        </pc:picChg>
        <pc:picChg chg="del">
          <ac:chgData name="Matt Kayrish" userId="86b0ed96aac4a264" providerId="LiveId" clId="{C8FD4232-0D47-4A90-A7AA-25A0AB2290F6}" dt="2020-05-12T20:59:10.190" v="10982" actId="478"/>
          <ac:picMkLst>
            <pc:docMk/>
            <pc:sldMk cId="3841339538" sldId="979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0:59:12.255" v="10983" actId="478"/>
          <ac:picMkLst>
            <pc:docMk/>
            <pc:sldMk cId="3841339538" sldId="979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1:00:01.144" v="11067" actId="1035"/>
        <pc:sldMkLst>
          <pc:docMk/>
          <pc:sldMk cId="149199874" sldId="980"/>
        </pc:sldMkLst>
        <pc:picChg chg="add mod">
          <ac:chgData name="Matt Kayrish" userId="86b0ed96aac4a264" providerId="LiveId" clId="{C8FD4232-0D47-4A90-A7AA-25A0AB2290F6}" dt="2020-05-12T21:00:01.144" v="11067" actId="1035"/>
          <ac:picMkLst>
            <pc:docMk/>
            <pc:sldMk cId="149199874" sldId="980"/>
            <ac:picMk id="5" creationId="{6351E0AC-2696-4F56-912E-06B28C1EB305}"/>
          </ac:picMkLst>
        </pc:picChg>
        <pc:picChg chg="add mod">
          <ac:chgData name="Matt Kayrish" userId="86b0ed96aac4a264" providerId="LiveId" clId="{C8FD4232-0D47-4A90-A7AA-25A0AB2290F6}" dt="2020-05-12T21:00:01.144" v="11067" actId="1035"/>
          <ac:picMkLst>
            <pc:docMk/>
            <pc:sldMk cId="149199874" sldId="980"/>
            <ac:picMk id="9" creationId="{03246ABB-C729-47EF-BF87-5853F5D931AD}"/>
          </ac:picMkLst>
        </pc:picChg>
        <pc:picChg chg="del">
          <ac:chgData name="Matt Kayrish" userId="86b0ed96aac4a264" providerId="LiveId" clId="{C8FD4232-0D47-4A90-A7AA-25A0AB2290F6}" dt="2020-05-12T20:59:36.366" v="11023" actId="478"/>
          <ac:picMkLst>
            <pc:docMk/>
            <pc:sldMk cId="149199874" sldId="980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0:59:38.853" v="11024" actId="478"/>
          <ac:picMkLst>
            <pc:docMk/>
            <pc:sldMk cId="149199874" sldId="980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1:00:28.631" v="11112" actId="1035"/>
        <pc:sldMkLst>
          <pc:docMk/>
          <pc:sldMk cId="273062642" sldId="981"/>
        </pc:sldMkLst>
        <pc:picChg chg="add mod">
          <ac:chgData name="Matt Kayrish" userId="86b0ed96aac4a264" providerId="LiveId" clId="{C8FD4232-0D47-4A90-A7AA-25A0AB2290F6}" dt="2020-05-12T21:00:28.631" v="11112" actId="1035"/>
          <ac:picMkLst>
            <pc:docMk/>
            <pc:sldMk cId="273062642" sldId="981"/>
            <ac:picMk id="5" creationId="{AB535D14-92BD-4084-B5A5-A360E39258BC}"/>
          </ac:picMkLst>
        </pc:picChg>
        <pc:picChg chg="add mod">
          <ac:chgData name="Matt Kayrish" userId="86b0ed96aac4a264" providerId="LiveId" clId="{C8FD4232-0D47-4A90-A7AA-25A0AB2290F6}" dt="2020-05-12T21:00:28.631" v="11112" actId="1035"/>
          <ac:picMkLst>
            <pc:docMk/>
            <pc:sldMk cId="273062642" sldId="981"/>
            <ac:picMk id="9" creationId="{2B639C54-9EE1-473C-8167-FB35399D5D83}"/>
          </ac:picMkLst>
        </pc:picChg>
        <pc:picChg chg="del">
          <ac:chgData name="Matt Kayrish" userId="86b0ed96aac4a264" providerId="LiveId" clId="{C8FD4232-0D47-4A90-A7AA-25A0AB2290F6}" dt="2020-05-12T21:00:04.452" v="11068" actId="478"/>
          <ac:picMkLst>
            <pc:docMk/>
            <pc:sldMk cId="273062642" sldId="981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1:00:06.820" v="11069" actId="478"/>
          <ac:picMkLst>
            <pc:docMk/>
            <pc:sldMk cId="273062642" sldId="981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1:00:55.997" v="11155" actId="1035"/>
        <pc:sldMkLst>
          <pc:docMk/>
          <pc:sldMk cId="1544929825" sldId="982"/>
        </pc:sldMkLst>
        <pc:picChg chg="add mod">
          <ac:chgData name="Matt Kayrish" userId="86b0ed96aac4a264" providerId="LiveId" clId="{C8FD4232-0D47-4A90-A7AA-25A0AB2290F6}" dt="2020-05-12T21:00:55.997" v="11155" actId="1035"/>
          <ac:picMkLst>
            <pc:docMk/>
            <pc:sldMk cId="1544929825" sldId="982"/>
            <ac:picMk id="5" creationId="{52FBF66F-6EB0-41EC-AC1B-AC4DCBC4E71C}"/>
          </ac:picMkLst>
        </pc:picChg>
        <pc:picChg chg="add mod">
          <ac:chgData name="Matt Kayrish" userId="86b0ed96aac4a264" providerId="LiveId" clId="{C8FD4232-0D47-4A90-A7AA-25A0AB2290F6}" dt="2020-05-12T21:00:55.997" v="11155" actId="1035"/>
          <ac:picMkLst>
            <pc:docMk/>
            <pc:sldMk cId="1544929825" sldId="982"/>
            <ac:picMk id="9" creationId="{407E2E17-A5AA-48E3-BC2B-CE3A61AB40EA}"/>
          </ac:picMkLst>
        </pc:picChg>
        <pc:picChg chg="del">
          <ac:chgData name="Matt Kayrish" userId="86b0ed96aac4a264" providerId="LiveId" clId="{C8FD4232-0D47-4A90-A7AA-25A0AB2290F6}" dt="2020-05-12T21:00:32.416" v="11113" actId="478"/>
          <ac:picMkLst>
            <pc:docMk/>
            <pc:sldMk cId="1544929825" sldId="982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1:00:34.869" v="11114" actId="478"/>
          <ac:picMkLst>
            <pc:docMk/>
            <pc:sldMk cId="1544929825" sldId="982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1:01:31.642" v="11222" actId="1036"/>
        <pc:sldMkLst>
          <pc:docMk/>
          <pc:sldMk cId="206826366" sldId="983"/>
        </pc:sldMkLst>
        <pc:picChg chg="add mod">
          <ac:chgData name="Matt Kayrish" userId="86b0ed96aac4a264" providerId="LiveId" clId="{C8FD4232-0D47-4A90-A7AA-25A0AB2290F6}" dt="2020-05-12T21:01:31.642" v="11222" actId="1036"/>
          <ac:picMkLst>
            <pc:docMk/>
            <pc:sldMk cId="206826366" sldId="983"/>
            <ac:picMk id="5" creationId="{D9E2ECA9-7A4D-408D-B11E-F71604873C56}"/>
          </ac:picMkLst>
        </pc:picChg>
        <pc:picChg chg="add mod">
          <ac:chgData name="Matt Kayrish" userId="86b0ed96aac4a264" providerId="LiveId" clId="{C8FD4232-0D47-4A90-A7AA-25A0AB2290F6}" dt="2020-05-12T21:01:31.642" v="11222" actId="1036"/>
          <ac:picMkLst>
            <pc:docMk/>
            <pc:sldMk cId="206826366" sldId="983"/>
            <ac:picMk id="9" creationId="{053FB375-ECCA-4A0C-A7AA-F2A595ED3F7E}"/>
          </ac:picMkLst>
        </pc:picChg>
        <pc:picChg chg="del">
          <ac:chgData name="Matt Kayrish" userId="86b0ed96aac4a264" providerId="LiveId" clId="{C8FD4232-0D47-4A90-A7AA-25A0AB2290F6}" dt="2020-05-12T21:01:04.632" v="11156" actId="478"/>
          <ac:picMkLst>
            <pc:docMk/>
            <pc:sldMk cId="206826366" sldId="983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1:01:06.593" v="11157" actId="478"/>
          <ac:picMkLst>
            <pc:docMk/>
            <pc:sldMk cId="206826366" sldId="983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1:02:32.935" v="11269" actId="1035"/>
        <pc:sldMkLst>
          <pc:docMk/>
          <pc:sldMk cId="1684148649" sldId="984"/>
        </pc:sldMkLst>
        <pc:picChg chg="add del mod">
          <ac:chgData name="Matt Kayrish" userId="86b0ed96aac4a264" providerId="LiveId" clId="{C8FD4232-0D47-4A90-A7AA-25A0AB2290F6}" dt="2020-05-12T21:02:12.049" v="11228" actId="478"/>
          <ac:picMkLst>
            <pc:docMk/>
            <pc:sldMk cId="1684148649" sldId="984"/>
            <ac:picMk id="5" creationId="{62DDDB91-FD43-41CF-9709-585B6C5BF749}"/>
          </ac:picMkLst>
        </pc:picChg>
        <pc:picChg chg="add mod">
          <ac:chgData name="Matt Kayrish" userId="86b0ed96aac4a264" providerId="LiveId" clId="{C8FD4232-0D47-4A90-A7AA-25A0AB2290F6}" dt="2020-05-12T21:02:32.935" v="11269" actId="1035"/>
          <ac:picMkLst>
            <pc:docMk/>
            <pc:sldMk cId="1684148649" sldId="984"/>
            <ac:picMk id="9" creationId="{8FE9C323-D00E-4F3E-BA34-7202B4BE3E92}"/>
          </ac:picMkLst>
        </pc:picChg>
        <pc:picChg chg="del">
          <ac:chgData name="Matt Kayrish" userId="86b0ed96aac4a264" providerId="LiveId" clId="{C8FD4232-0D47-4A90-A7AA-25A0AB2290F6}" dt="2020-05-12T21:01:39.784" v="11223" actId="478"/>
          <ac:picMkLst>
            <pc:docMk/>
            <pc:sldMk cId="1684148649" sldId="984"/>
            <ac:picMk id="10" creationId="{5A23F03D-E1EC-48FB-AAAC-A98F3E1F8F4F}"/>
          </ac:picMkLst>
        </pc:picChg>
        <pc:picChg chg="add mod">
          <ac:chgData name="Matt Kayrish" userId="86b0ed96aac4a264" providerId="LiveId" clId="{C8FD4232-0D47-4A90-A7AA-25A0AB2290F6}" dt="2020-05-12T21:02:32.935" v="11269" actId="1035"/>
          <ac:picMkLst>
            <pc:docMk/>
            <pc:sldMk cId="1684148649" sldId="984"/>
            <ac:picMk id="12" creationId="{EC0FA1C7-E768-40FF-AB9B-A4004B2B032E}"/>
          </ac:picMkLst>
        </pc:picChg>
        <pc:picChg chg="del">
          <ac:chgData name="Matt Kayrish" userId="86b0ed96aac4a264" providerId="LiveId" clId="{C8FD4232-0D47-4A90-A7AA-25A0AB2290F6}" dt="2020-05-12T21:01:42.297" v="11224" actId="478"/>
          <ac:picMkLst>
            <pc:docMk/>
            <pc:sldMk cId="1684148649" sldId="984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1:03:03.119" v="11327" actId="1035"/>
        <pc:sldMkLst>
          <pc:docMk/>
          <pc:sldMk cId="1238357470" sldId="985"/>
        </pc:sldMkLst>
        <pc:picChg chg="add mod">
          <ac:chgData name="Matt Kayrish" userId="86b0ed96aac4a264" providerId="LiveId" clId="{C8FD4232-0D47-4A90-A7AA-25A0AB2290F6}" dt="2020-05-12T21:03:03.119" v="11327" actId="1035"/>
          <ac:picMkLst>
            <pc:docMk/>
            <pc:sldMk cId="1238357470" sldId="985"/>
            <ac:picMk id="5" creationId="{AA9E3339-A370-403A-A3AB-DA81A1CCFA9F}"/>
          </ac:picMkLst>
        </pc:picChg>
        <pc:picChg chg="add mod">
          <ac:chgData name="Matt Kayrish" userId="86b0ed96aac4a264" providerId="LiveId" clId="{C8FD4232-0D47-4A90-A7AA-25A0AB2290F6}" dt="2020-05-12T21:03:03.119" v="11327" actId="1035"/>
          <ac:picMkLst>
            <pc:docMk/>
            <pc:sldMk cId="1238357470" sldId="985"/>
            <ac:picMk id="9" creationId="{608AEF06-0FC0-4492-93FA-4A6F2DAEE6A2}"/>
          </ac:picMkLst>
        </pc:picChg>
        <pc:picChg chg="del mod">
          <ac:chgData name="Matt Kayrish" userId="86b0ed96aac4a264" providerId="LiveId" clId="{C8FD4232-0D47-4A90-A7AA-25A0AB2290F6}" dt="2020-05-12T21:02:38.145" v="11271" actId="478"/>
          <ac:picMkLst>
            <pc:docMk/>
            <pc:sldMk cId="1238357470" sldId="985"/>
            <ac:picMk id="10" creationId="{5A23F03D-E1EC-48FB-AAAC-A98F3E1F8F4F}"/>
          </ac:picMkLst>
        </pc:picChg>
        <pc:picChg chg="del">
          <ac:chgData name="Matt Kayrish" userId="86b0ed96aac4a264" providerId="LiveId" clId="{C8FD4232-0D47-4A90-A7AA-25A0AB2290F6}" dt="2020-05-12T21:02:40.267" v="11272" actId="478"/>
          <ac:picMkLst>
            <pc:docMk/>
            <pc:sldMk cId="1238357470" sldId="985"/>
            <ac:picMk id="14" creationId="{EFD9CBF0-BB12-4BA1-9857-8A22816B5D16}"/>
          </ac:picMkLst>
        </pc:picChg>
      </pc:sldChg>
      <pc:sldChg chg="addSp delSp modSp add mod">
        <pc:chgData name="Matt Kayrish" userId="86b0ed96aac4a264" providerId="LiveId" clId="{C8FD4232-0D47-4A90-A7AA-25A0AB2290F6}" dt="2020-05-12T21:04:54.216" v="11403" actId="1036"/>
        <pc:sldMkLst>
          <pc:docMk/>
          <pc:sldMk cId="1568456654" sldId="986"/>
        </pc:sldMkLst>
        <pc:spChg chg="mod">
          <ac:chgData name="Matt Kayrish" userId="86b0ed96aac4a264" providerId="LiveId" clId="{C8FD4232-0D47-4A90-A7AA-25A0AB2290F6}" dt="2020-05-12T21:03:33.452" v="11334" actId="1076"/>
          <ac:spMkLst>
            <pc:docMk/>
            <pc:sldMk cId="1568456654" sldId="986"/>
            <ac:spMk id="3" creationId="{1292EECC-ECBC-4127-B663-946A8FCD41FC}"/>
          </ac:spMkLst>
        </pc:spChg>
        <pc:picChg chg="del">
          <ac:chgData name="Matt Kayrish" userId="86b0ed96aac4a264" providerId="LiveId" clId="{C8FD4232-0D47-4A90-A7AA-25A0AB2290F6}" dt="2020-05-12T21:03:34.891" v="11335" actId="478"/>
          <ac:picMkLst>
            <pc:docMk/>
            <pc:sldMk cId="1568456654" sldId="986"/>
            <ac:picMk id="5" creationId="{AA9E3339-A370-403A-A3AB-DA81A1CCFA9F}"/>
          </ac:picMkLst>
        </pc:picChg>
        <pc:picChg chg="add mod">
          <ac:chgData name="Matt Kayrish" userId="86b0ed96aac4a264" providerId="LiveId" clId="{C8FD4232-0D47-4A90-A7AA-25A0AB2290F6}" dt="2020-05-12T21:04:54.216" v="11403" actId="1036"/>
          <ac:picMkLst>
            <pc:docMk/>
            <pc:sldMk cId="1568456654" sldId="986"/>
            <ac:picMk id="6" creationId="{66F1D5E0-C3E9-4605-846E-681B66CC6597}"/>
          </ac:picMkLst>
        </pc:picChg>
        <pc:picChg chg="del">
          <ac:chgData name="Matt Kayrish" userId="86b0ed96aac4a264" providerId="LiveId" clId="{C8FD4232-0D47-4A90-A7AA-25A0AB2290F6}" dt="2020-05-12T21:03:36.784" v="11336" actId="478"/>
          <ac:picMkLst>
            <pc:docMk/>
            <pc:sldMk cId="1568456654" sldId="986"/>
            <ac:picMk id="9" creationId="{608AEF06-0FC0-4492-93FA-4A6F2DAEE6A2}"/>
          </ac:picMkLst>
        </pc:picChg>
        <pc:picChg chg="add mod">
          <ac:chgData name="Matt Kayrish" userId="86b0ed96aac4a264" providerId="LiveId" clId="{C8FD4232-0D47-4A90-A7AA-25A0AB2290F6}" dt="2020-05-12T21:04:54.216" v="11403" actId="1036"/>
          <ac:picMkLst>
            <pc:docMk/>
            <pc:sldMk cId="1568456654" sldId="986"/>
            <ac:picMk id="11" creationId="{21637226-10EF-4E8D-9630-45EBE2FAC5B4}"/>
          </ac:picMkLst>
        </pc:picChg>
      </pc:sldChg>
      <pc:sldChg chg="addSp modSp add mod">
        <pc:chgData name="Matt Kayrish" userId="86b0ed96aac4a264" providerId="LiveId" clId="{C8FD4232-0D47-4A90-A7AA-25A0AB2290F6}" dt="2020-05-12T21:05:13.398" v="11444" actId="1035"/>
        <pc:sldMkLst>
          <pc:docMk/>
          <pc:sldMk cId="3700197647" sldId="987"/>
        </pc:sldMkLst>
        <pc:picChg chg="add mod">
          <ac:chgData name="Matt Kayrish" userId="86b0ed96aac4a264" providerId="LiveId" clId="{C8FD4232-0D47-4A90-A7AA-25A0AB2290F6}" dt="2020-05-12T21:05:13.398" v="11444" actId="1035"/>
          <ac:picMkLst>
            <pc:docMk/>
            <pc:sldMk cId="3700197647" sldId="987"/>
            <ac:picMk id="5" creationId="{6DBFD1EE-CC39-49D9-80CC-43C07E60AA0B}"/>
          </ac:picMkLst>
        </pc:picChg>
        <pc:picChg chg="add mod">
          <ac:chgData name="Matt Kayrish" userId="86b0ed96aac4a264" providerId="LiveId" clId="{C8FD4232-0D47-4A90-A7AA-25A0AB2290F6}" dt="2020-05-12T21:05:13.398" v="11444" actId="1035"/>
          <ac:picMkLst>
            <pc:docMk/>
            <pc:sldMk cId="3700197647" sldId="987"/>
            <ac:picMk id="9" creationId="{F57B037D-1CB1-4826-A2B4-935483B08F53}"/>
          </ac:picMkLst>
        </pc:picChg>
      </pc:sldChg>
      <pc:sldChg chg="addSp modSp add mod">
        <pc:chgData name="Matt Kayrish" userId="86b0ed96aac4a264" providerId="LiveId" clId="{C8FD4232-0D47-4A90-A7AA-25A0AB2290F6}" dt="2020-05-12T21:05:37.006" v="11486" actId="1035"/>
        <pc:sldMkLst>
          <pc:docMk/>
          <pc:sldMk cId="1007998156" sldId="988"/>
        </pc:sldMkLst>
        <pc:picChg chg="add mod">
          <ac:chgData name="Matt Kayrish" userId="86b0ed96aac4a264" providerId="LiveId" clId="{C8FD4232-0D47-4A90-A7AA-25A0AB2290F6}" dt="2020-05-12T21:05:37.006" v="11486" actId="1035"/>
          <ac:picMkLst>
            <pc:docMk/>
            <pc:sldMk cId="1007998156" sldId="988"/>
            <ac:picMk id="5" creationId="{8A6ED09A-A23E-4A9B-ACCB-186F0D45A8A0}"/>
          </ac:picMkLst>
        </pc:picChg>
        <pc:picChg chg="add mod">
          <ac:chgData name="Matt Kayrish" userId="86b0ed96aac4a264" providerId="LiveId" clId="{C8FD4232-0D47-4A90-A7AA-25A0AB2290F6}" dt="2020-05-12T21:05:37.006" v="11486" actId="1035"/>
          <ac:picMkLst>
            <pc:docMk/>
            <pc:sldMk cId="1007998156" sldId="988"/>
            <ac:picMk id="9" creationId="{A623C909-2D18-4F6A-8CA8-F89860C2564C}"/>
          </ac:picMkLst>
        </pc:picChg>
      </pc:sldChg>
      <pc:sldChg chg="addSp modSp add mod">
        <pc:chgData name="Matt Kayrish" userId="86b0ed96aac4a264" providerId="LiveId" clId="{C8FD4232-0D47-4A90-A7AA-25A0AB2290F6}" dt="2020-05-12T21:06:03.534" v="11528" actId="1035"/>
        <pc:sldMkLst>
          <pc:docMk/>
          <pc:sldMk cId="1116090637" sldId="989"/>
        </pc:sldMkLst>
        <pc:picChg chg="add mod">
          <ac:chgData name="Matt Kayrish" userId="86b0ed96aac4a264" providerId="LiveId" clId="{C8FD4232-0D47-4A90-A7AA-25A0AB2290F6}" dt="2020-05-12T21:06:03.534" v="11528" actId="1035"/>
          <ac:picMkLst>
            <pc:docMk/>
            <pc:sldMk cId="1116090637" sldId="989"/>
            <ac:picMk id="5" creationId="{5D79B130-8065-4298-B998-D47DBA95D2AF}"/>
          </ac:picMkLst>
        </pc:picChg>
        <pc:picChg chg="add mod">
          <ac:chgData name="Matt Kayrish" userId="86b0ed96aac4a264" providerId="LiveId" clId="{C8FD4232-0D47-4A90-A7AA-25A0AB2290F6}" dt="2020-05-12T21:06:03.534" v="11528" actId="1035"/>
          <ac:picMkLst>
            <pc:docMk/>
            <pc:sldMk cId="1116090637" sldId="989"/>
            <ac:picMk id="9" creationId="{A3C85E9B-E9DE-4E5A-A223-3D86D58921FA}"/>
          </ac:picMkLst>
        </pc:picChg>
      </pc:sldChg>
      <pc:sldChg chg="addSp modSp add mod">
        <pc:chgData name="Matt Kayrish" userId="86b0ed96aac4a264" providerId="LiveId" clId="{C8FD4232-0D47-4A90-A7AA-25A0AB2290F6}" dt="2020-05-12T21:06:27.943" v="11570" actId="1035"/>
        <pc:sldMkLst>
          <pc:docMk/>
          <pc:sldMk cId="489125123" sldId="990"/>
        </pc:sldMkLst>
        <pc:picChg chg="add mod">
          <ac:chgData name="Matt Kayrish" userId="86b0ed96aac4a264" providerId="LiveId" clId="{C8FD4232-0D47-4A90-A7AA-25A0AB2290F6}" dt="2020-05-12T21:06:27.943" v="11570" actId="1035"/>
          <ac:picMkLst>
            <pc:docMk/>
            <pc:sldMk cId="489125123" sldId="990"/>
            <ac:picMk id="5" creationId="{0AAF7E71-8BE3-4AF0-A719-397627BC48A6}"/>
          </ac:picMkLst>
        </pc:picChg>
        <pc:picChg chg="add mod">
          <ac:chgData name="Matt Kayrish" userId="86b0ed96aac4a264" providerId="LiveId" clId="{C8FD4232-0D47-4A90-A7AA-25A0AB2290F6}" dt="2020-05-12T21:06:27.943" v="11570" actId="1035"/>
          <ac:picMkLst>
            <pc:docMk/>
            <pc:sldMk cId="489125123" sldId="990"/>
            <ac:picMk id="9" creationId="{CE499ADD-2D43-4452-A95A-76C5C9D374D1}"/>
          </ac:picMkLst>
        </pc:picChg>
      </pc:sldChg>
      <pc:sldChg chg="addSp modSp add mod">
        <pc:chgData name="Matt Kayrish" userId="86b0ed96aac4a264" providerId="LiveId" clId="{C8FD4232-0D47-4A90-A7AA-25A0AB2290F6}" dt="2020-05-12T21:06:47.805" v="11609" actId="1035"/>
        <pc:sldMkLst>
          <pc:docMk/>
          <pc:sldMk cId="1570704135" sldId="991"/>
        </pc:sldMkLst>
        <pc:picChg chg="add mod">
          <ac:chgData name="Matt Kayrish" userId="86b0ed96aac4a264" providerId="LiveId" clId="{C8FD4232-0D47-4A90-A7AA-25A0AB2290F6}" dt="2020-05-12T21:06:47.805" v="11609" actId="1035"/>
          <ac:picMkLst>
            <pc:docMk/>
            <pc:sldMk cId="1570704135" sldId="991"/>
            <ac:picMk id="5" creationId="{32976FE8-32E8-42B3-A4DE-15F872C4D3CC}"/>
          </ac:picMkLst>
        </pc:picChg>
        <pc:picChg chg="add mod">
          <ac:chgData name="Matt Kayrish" userId="86b0ed96aac4a264" providerId="LiveId" clId="{C8FD4232-0D47-4A90-A7AA-25A0AB2290F6}" dt="2020-05-12T21:06:47.805" v="11609" actId="1035"/>
          <ac:picMkLst>
            <pc:docMk/>
            <pc:sldMk cId="1570704135" sldId="991"/>
            <ac:picMk id="9" creationId="{A8BFC58D-942A-44C6-A26B-E06063908FC1}"/>
          </ac:picMkLst>
        </pc:picChg>
      </pc:sldChg>
      <pc:sldChg chg="addSp modSp add mod">
        <pc:chgData name="Matt Kayrish" userId="86b0ed96aac4a264" providerId="LiveId" clId="{C8FD4232-0D47-4A90-A7AA-25A0AB2290F6}" dt="2020-05-12T21:07:07.477" v="11649" actId="1035"/>
        <pc:sldMkLst>
          <pc:docMk/>
          <pc:sldMk cId="3731900051" sldId="992"/>
        </pc:sldMkLst>
        <pc:picChg chg="add mod">
          <ac:chgData name="Matt Kayrish" userId="86b0ed96aac4a264" providerId="LiveId" clId="{C8FD4232-0D47-4A90-A7AA-25A0AB2290F6}" dt="2020-05-12T21:07:07.477" v="11649" actId="1035"/>
          <ac:picMkLst>
            <pc:docMk/>
            <pc:sldMk cId="3731900051" sldId="992"/>
            <ac:picMk id="5" creationId="{E113D441-D520-42EB-90E9-994F73B8DF95}"/>
          </ac:picMkLst>
        </pc:picChg>
        <pc:picChg chg="add mod">
          <ac:chgData name="Matt Kayrish" userId="86b0ed96aac4a264" providerId="LiveId" clId="{C8FD4232-0D47-4A90-A7AA-25A0AB2290F6}" dt="2020-05-12T21:07:07.477" v="11649" actId="1035"/>
          <ac:picMkLst>
            <pc:docMk/>
            <pc:sldMk cId="3731900051" sldId="992"/>
            <ac:picMk id="9" creationId="{FC9E93B6-0FDA-4C7C-940B-62094E0A5DAE}"/>
          </ac:picMkLst>
        </pc:picChg>
      </pc:sldChg>
      <pc:sldChg chg="addSp modSp add mod">
        <pc:chgData name="Matt Kayrish" userId="86b0ed96aac4a264" providerId="LiveId" clId="{C8FD4232-0D47-4A90-A7AA-25A0AB2290F6}" dt="2020-05-12T21:07:28.876" v="11689" actId="1035"/>
        <pc:sldMkLst>
          <pc:docMk/>
          <pc:sldMk cId="2224465678" sldId="993"/>
        </pc:sldMkLst>
        <pc:picChg chg="add mod">
          <ac:chgData name="Matt Kayrish" userId="86b0ed96aac4a264" providerId="LiveId" clId="{C8FD4232-0D47-4A90-A7AA-25A0AB2290F6}" dt="2020-05-12T21:07:28.876" v="11689" actId="1035"/>
          <ac:picMkLst>
            <pc:docMk/>
            <pc:sldMk cId="2224465678" sldId="993"/>
            <ac:picMk id="5" creationId="{8F536002-6A48-4F50-A2A1-C61EBAF376C4}"/>
          </ac:picMkLst>
        </pc:picChg>
        <pc:picChg chg="add mod">
          <ac:chgData name="Matt Kayrish" userId="86b0ed96aac4a264" providerId="LiveId" clId="{C8FD4232-0D47-4A90-A7AA-25A0AB2290F6}" dt="2020-05-12T21:07:28.876" v="11689" actId="1035"/>
          <ac:picMkLst>
            <pc:docMk/>
            <pc:sldMk cId="2224465678" sldId="993"/>
            <ac:picMk id="9" creationId="{65B41391-30F0-4089-BD1A-C860DE523D4C}"/>
          </ac:picMkLst>
        </pc:picChg>
      </pc:sldChg>
      <pc:sldChg chg="addSp modSp add mod">
        <pc:chgData name="Matt Kayrish" userId="86b0ed96aac4a264" providerId="LiveId" clId="{C8FD4232-0D47-4A90-A7AA-25A0AB2290F6}" dt="2020-05-12T21:07:56.976" v="11731" actId="1035"/>
        <pc:sldMkLst>
          <pc:docMk/>
          <pc:sldMk cId="1546549207" sldId="994"/>
        </pc:sldMkLst>
        <pc:picChg chg="add mod">
          <ac:chgData name="Matt Kayrish" userId="86b0ed96aac4a264" providerId="LiveId" clId="{C8FD4232-0D47-4A90-A7AA-25A0AB2290F6}" dt="2020-05-12T21:07:56.976" v="11731" actId="1035"/>
          <ac:picMkLst>
            <pc:docMk/>
            <pc:sldMk cId="1546549207" sldId="994"/>
            <ac:picMk id="5" creationId="{1B645210-3B37-4228-99ED-96893DCAE6B0}"/>
          </ac:picMkLst>
        </pc:picChg>
        <pc:picChg chg="add mod">
          <ac:chgData name="Matt Kayrish" userId="86b0ed96aac4a264" providerId="LiveId" clId="{C8FD4232-0D47-4A90-A7AA-25A0AB2290F6}" dt="2020-05-12T21:07:56.976" v="11731" actId="1035"/>
          <ac:picMkLst>
            <pc:docMk/>
            <pc:sldMk cId="1546549207" sldId="994"/>
            <ac:picMk id="9" creationId="{D59E205E-244E-4D4E-A65F-890C61E013E5}"/>
          </ac:picMkLst>
        </pc:picChg>
      </pc:sldChg>
      <pc:sldChg chg="addSp modSp add mod">
        <pc:chgData name="Matt Kayrish" userId="86b0ed96aac4a264" providerId="LiveId" clId="{C8FD4232-0D47-4A90-A7AA-25A0AB2290F6}" dt="2020-05-12T21:08:14.680" v="11773" actId="1035"/>
        <pc:sldMkLst>
          <pc:docMk/>
          <pc:sldMk cId="3812212421" sldId="995"/>
        </pc:sldMkLst>
        <pc:picChg chg="add mod">
          <ac:chgData name="Matt Kayrish" userId="86b0ed96aac4a264" providerId="LiveId" clId="{C8FD4232-0D47-4A90-A7AA-25A0AB2290F6}" dt="2020-05-12T21:08:14.680" v="11773" actId="1035"/>
          <ac:picMkLst>
            <pc:docMk/>
            <pc:sldMk cId="3812212421" sldId="995"/>
            <ac:picMk id="5" creationId="{A22FF968-3A01-42A6-B3F7-BD5AD5DC323D}"/>
          </ac:picMkLst>
        </pc:picChg>
        <pc:picChg chg="add mod">
          <ac:chgData name="Matt Kayrish" userId="86b0ed96aac4a264" providerId="LiveId" clId="{C8FD4232-0D47-4A90-A7AA-25A0AB2290F6}" dt="2020-05-12T21:08:14.680" v="11773" actId="1035"/>
          <ac:picMkLst>
            <pc:docMk/>
            <pc:sldMk cId="3812212421" sldId="995"/>
            <ac:picMk id="9" creationId="{7F815C25-9B74-4ED4-9228-CF284446A71C}"/>
          </ac:picMkLst>
        </pc:picChg>
      </pc:sldChg>
      <pc:sldChg chg="addSp modSp add mod">
        <pc:chgData name="Matt Kayrish" userId="86b0ed96aac4a264" providerId="LiveId" clId="{C8FD4232-0D47-4A90-A7AA-25A0AB2290F6}" dt="2020-05-12T21:08:35.330" v="11811" actId="1035"/>
        <pc:sldMkLst>
          <pc:docMk/>
          <pc:sldMk cId="3991119065" sldId="996"/>
        </pc:sldMkLst>
        <pc:picChg chg="add mod">
          <ac:chgData name="Matt Kayrish" userId="86b0ed96aac4a264" providerId="LiveId" clId="{C8FD4232-0D47-4A90-A7AA-25A0AB2290F6}" dt="2020-05-12T21:08:35.330" v="11811" actId="1035"/>
          <ac:picMkLst>
            <pc:docMk/>
            <pc:sldMk cId="3991119065" sldId="996"/>
            <ac:picMk id="5" creationId="{A104AA59-99C3-4CB1-B5BA-BD08F5AB92DB}"/>
          </ac:picMkLst>
        </pc:picChg>
        <pc:picChg chg="add mod">
          <ac:chgData name="Matt Kayrish" userId="86b0ed96aac4a264" providerId="LiveId" clId="{C8FD4232-0D47-4A90-A7AA-25A0AB2290F6}" dt="2020-05-12T21:08:35.330" v="11811" actId="1035"/>
          <ac:picMkLst>
            <pc:docMk/>
            <pc:sldMk cId="3991119065" sldId="996"/>
            <ac:picMk id="9" creationId="{08B56E75-6D5D-43DD-A971-8EA82FC50E44}"/>
          </ac:picMkLst>
        </pc:picChg>
      </pc:sldChg>
      <pc:sldChg chg="addSp modSp add mod">
        <pc:chgData name="Matt Kayrish" userId="86b0ed96aac4a264" providerId="LiveId" clId="{C8FD4232-0D47-4A90-A7AA-25A0AB2290F6}" dt="2020-05-12T21:09:07.792" v="11853" actId="1035"/>
        <pc:sldMkLst>
          <pc:docMk/>
          <pc:sldMk cId="3796036971" sldId="997"/>
        </pc:sldMkLst>
        <pc:picChg chg="add mod">
          <ac:chgData name="Matt Kayrish" userId="86b0ed96aac4a264" providerId="LiveId" clId="{C8FD4232-0D47-4A90-A7AA-25A0AB2290F6}" dt="2020-05-12T21:09:07.792" v="11853" actId="1035"/>
          <ac:picMkLst>
            <pc:docMk/>
            <pc:sldMk cId="3796036971" sldId="997"/>
            <ac:picMk id="5" creationId="{7459A8E4-E0C9-4EFA-B019-AB4A91F14026}"/>
          </ac:picMkLst>
        </pc:picChg>
        <pc:picChg chg="add mod">
          <ac:chgData name="Matt Kayrish" userId="86b0ed96aac4a264" providerId="LiveId" clId="{C8FD4232-0D47-4A90-A7AA-25A0AB2290F6}" dt="2020-05-12T21:09:07.792" v="11853" actId="1035"/>
          <ac:picMkLst>
            <pc:docMk/>
            <pc:sldMk cId="3796036971" sldId="997"/>
            <ac:picMk id="9" creationId="{590F99DB-724C-4C07-9EF2-C1887E35150D}"/>
          </ac:picMkLst>
        </pc:picChg>
      </pc:sldChg>
      <pc:sldChg chg="addSp modSp add mod">
        <pc:chgData name="Matt Kayrish" userId="86b0ed96aac4a264" providerId="LiveId" clId="{C8FD4232-0D47-4A90-A7AA-25A0AB2290F6}" dt="2020-05-12T21:09:26.811" v="11892" actId="1035"/>
        <pc:sldMkLst>
          <pc:docMk/>
          <pc:sldMk cId="3188732453" sldId="998"/>
        </pc:sldMkLst>
        <pc:picChg chg="add mod">
          <ac:chgData name="Matt Kayrish" userId="86b0ed96aac4a264" providerId="LiveId" clId="{C8FD4232-0D47-4A90-A7AA-25A0AB2290F6}" dt="2020-05-12T21:09:26.811" v="11892" actId="1035"/>
          <ac:picMkLst>
            <pc:docMk/>
            <pc:sldMk cId="3188732453" sldId="998"/>
            <ac:picMk id="5" creationId="{47C9BBD4-C69A-49AF-BC7E-B3F8C538B7FD}"/>
          </ac:picMkLst>
        </pc:picChg>
        <pc:picChg chg="add mod">
          <ac:chgData name="Matt Kayrish" userId="86b0ed96aac4a264" providerId="LiveId" clId="{C8FD4232-0D47-4A90-A7AA-25A0AB2290F6}" dt="2020-05-12T21:09:26.811" v="11892" actId="1035"/>
          <ac:picMkLst>
            <pc:docMk/>
            <pc:sldMk cId="3188732453" sldId="998"/>
            <ac:picMk id="9" creationId="{9B5FD3BB-F9D8-41F2-8F5A-E74525C8D144}"/>
          </ac:picMkLst>
        </pc:picChg>
      </pc:sldChg>
      <pc:sldChg chg="addSp modSp add mod">
        <pc:chgData name="Matt Kayrish" userId="86b0ed96aac4a264" providerId="LiveId" clId="{C8FD4232-0D47-4A90-A7AA-25A0AB2290F6}" dt="2020-05-12T21:09:45.891" v="11935" actId="1036"/>
        <pc:sldMkLst>
          <pc:docMk/>
          <pc:sldMk cId="2842920285" sldId="999"/>
        </pc:sldMkLst>
        <pc:picChg chg="add mod">
          <ac:chgData name="Matt Kayrish" userId="86b0ed96aac4a264" providerId="LiveId" clId="{C8FD4232-0D47-4A90-A7AA-25A0AB2290F6}" dt="2020-05-12T21:09:45.891" v="11935" actId="1036"/>
          <ac:picMkLst>
            <pc:docMk/>
            <pc:sldMk cId="2842920285" sldId="999"/>
            <ac:picMk id="5" creationId="{F33D94D6-F569-4FE6-A814-09C2F5120B8C}"/>
          </ac:picMkLst>
        </pc:picChg>
        <pc:picChg chg="add mod">
          <ac:chgData name="Matt Kayrish" userId="86b0ed96aac4a264" providerId="LiveId" clId="{C8FD4232-0D47-4A90-A7AA-25A0AB2290F6}" dt="2020-05-12T21:09:45.891" v="11935" actId="1036"/>
          <ac:picMkLst>
            <pc:docMk/>
            <pc:sldMk cId="2842920285" sldId="999"/>
            <ac:picMk id="9" creationId="{F9243EC9-7D37-4EB0-9DAD-3BD7C68BE83D}"/>
          </ac:picMkLst>
        </pc:picChg>
      </pc:sldChg>
      <pc:sldChg chg="addSp modSp add mod">
        <pc:chgData name="Matt Kayrish" userId="86b0ed96aac4a264" providerId="LiveId" clId="{C8FD4232-0D47-4A90-A7AA-25A0AB2290F6}" dt="2020-05-12T21:10:06.336" v="11979" actId="1035"/>
        <pc:sldMkLst>
          <pc:docMk/>
          <pc:sldMk cId="1060173523" sldId="1000"/>
        </pc:sldMkLst>
        <pc:picChg chg="add mod">
          <ac:chgData name="Matt Kayrish" userId="86b0ed96aac4a264" providerId="LiveId" clId="{C8FD4232-0D47-4A90-A7AA-25A0AB2290F6}" dt="2020-05-12T21:10:06.336" v="11979" actId="1035"/>
          <ac:picMkLst>
            <pc:docMk/>
            <pc:sldMk cId="1060173523" sldId="1000"/>
            <ac:picMk id="5" creationId="{3E5AF540-51B3-4A4F-96D9-F42A0BFCC2F1}"/>
          </ac:picMkLst>
        </pc:picChg>
        <pc:picChg chg="add mod">
          <ac:chgData name="Matt Kayrish" userId="86b0ed96aac4a264" providerId="LiveId" clId="{C8FD4232-0D47-4A90-A7AA-25A0AB2290F6}" dt="2020-05-12T21:10:06.336" v="11979" actId="1035"/>
          <ac:picMkLst>
            <pc:docMk/>
            <pc:sldMk cId="1060173523" sldId="1000"/>
            <ac:picMk id="9" creationId="{0C168055-EDF7-4D04-98A3-70CDEDE452B0}"/>
          </ac:picMkLst>
        </pc:picChg>
      </pc:sldChg>
      <pc:sldChg chg="addSp delSp modSp add mod">
        <pc:chgData name="Matt Kayrish" userId="86b0ed96aac4a264" providerId="LiveId" clId="{C8FD4232-0D47-4A90-A7AA-25A0AB2290F6}" dt="2020-05-12T21:16:35.257" v="12155" actId="1035"/>
        <pc:sldMkLst>
          <pc:docMk/>
          <pc:sldMk cId="2985263352" sldId="1001"/>
        </pc:sldMkLst>
        <pc:spChg chg="mod">
          <ac:chgData name="Matt Kayrish" userId="86b0ed96aac4a264" providerId="LiveId" clId="{C8FD4232-0D47-4A90-A7AA-25A0AB2290F6}" dt="2020-05-12T21:10:20.298" v="11989" actId="20577"/>
          <ac:spMkLst>
            <pc:docMk/>
            <pc:sldMk cId="2985263352" sldId="1001"/>
            <ac:spMk id="3" creationId="{1292EECC-ECBC-4127-B663-946A8FCD41FC}"/>
          </ac:spMkLst>
        </pc:spChg>
        <pc:picChg chg="del">
          <ac:chgData name="Matt Kayrish" userId="86b0ed96aac4a264" providerId="LiveId" clId="{C8FD4232-0D47-4A90-A7AA-25A0AB2290F6}" dt="2020-05-12T21:10:22.192" v="11990" actId="478"/>
          <ac:picMkLst>
            <pc:docMk/>
            <pc:sldMk cId="2985263352" sldId="1001"/>
            <ac:picMk id="5" creationId="{3E5AF540-51B3-4A4F-96D9-F42A0BFCC2F1}"/>
          </ac:picMkLst>
        </pc:picChg>
        <pc:picChg chg="add mod">
          <ac:chgData name="Matt Kayrish" userId="86b0ed96aac4a264" providerId="LiveId" clId="{C8FD4232-0D47-4A90-A7AA-25A0AB2290F6}" dt="2020-05-12T21:16:35.257" v="12155" actId="1035"/>
          <ac:picMkLst>
            <pc:docMk/>
            <pc:sldMk cId="2985263352" sldId="1001"/>
            <ac:picMk id="6" creationId="{DBEB568F-ED85-4A87-ABE2-0A6723DF2F87}"/>
          </ac:picMkLst>
        </pc:picChg>
        <pc:picChg chg="del">
          <ac:chgData name="Matt Kayrish" userId="86b0ed96aac4a264" providerId="LiveId" clId="{C8FD4232-0D47-4A90-A7AA-25A0AB2290F6}" dt="2020-05-12T21:10:24.041" v="11991" actId="478"/>
          <ac:picMkLst>
            <pc:docMk/>
            <pc:sldMk cId="2985263352" sldId="1001"/>
            <ac:picMk id="9" creationId="{0C168055-EDF7-4D04-98A3-70CDEDE452B0}"/>
          </ac:picMkLst>
        </pc:picChg>
        <pc:picChg chg="add mod">
          <ac:chgData name="Matt Kayrish" userId="86b0ed96aac4a264" providerId="LiveId" clId="{C8FD4232-0D47-4A90-A7AA-25A0AB2290F6}" dt="2020-05-12T21:16:35.257" v="12155" actId="1035"/>
          <ac:picMkLst>
            <pc:docMk/>
            <pc:sldMk cId="2985263352" sldId="1001"/>
            <ac:picMk id="11" creationId="{9BCF1559-7743-405F-A41A-FBD96845815A}"/>
          </ac:picMkLst>
        </pc:picChg>
      </pc:sldChg>
      <pc:sldChg chg="addSp modSp add mod">
        <pc:chgData name="Matt Kayrish" userId="86b0ed96aac4a264" providerId="LiveId" clId="{C8FD4232-0D47-4A90-A7AA-25A0AB2290F6}" dt="2020-05-12T21:17:49.893" v="12309" actId="1035"/>
        <pc:sldMkLst>
          <pc:docMk/>
          <pc:sldMk cId="3999982203" sldId="1002"/>
        </pc:sldMkLst>
        <pc:picChg chg="add mod">
          <ac:chgData name="Matt Kayrish" userId="86b0ed96aac4a264" providerId="LiveId" clId="{C8FD4232-0D47-4A90-A7AA-25A0AB2290F6}" dt="2020-05-12T21:17:49.893" v="12309" actId="1035"/>
          <ac:picMkLst>
            <pc:docMk/>
            <pc:sldMk cId="3999982203" sldId="1002"/>
            <ac:picMk id="5" creationId="{7E60EAF5-AC4A-4E78-BD9F-7A937A631365}"/>
          </ac:picMkLst>
        </pc:picChg>
        <pc:picChg chg="add mod">
          <ac:chgData name="Matt Kayrish" userId="86b0ed96aac4a264" providerId="LiveId" clId="{C8FD4232-0D47-4A90-A7AA-25A0AB2290F6}" dt="2020-05-12T21:17:49.893" v="12309" actId="1035"/>
          <ac:picMkLst>
            <pc:docMk/>
            <pc:sldMk cId="3999982203" sldId="1002"/>
            <ac:picMk id="9" creationId="{8C0CE5B2-F311-416F-95A5-1B744818A992}"/>
          </ac:picMkLst>
        </pc:picChg>
      </pc:sldChg>
      <pc:sldChg chg="addSp delSp modSp add mod">
        <pc:chgData name="Matt Kayrish" userId="86b0ed96aac4a264" providerId="LiveId" clId="{C8FD4232-0D47-4A90-A7AA-25A0AB2290F6}" dt="2020-05-12T21:16:52.726" v="12196" actId="478"/>
        <pc:sldMkLst>
          <pc:docMk/>
          <pc:sldMk cId="4179160285" sldId="1003"/>
        </pc:sldMkLst>
        <pc:picChg chg="add del mod">
          <ac:chgData name="Matt Kayrish" userId="86b0ed96aac4a264" providerId="LiveId" clId="{C8FD4232-0D47-4A90-A7AA-25A0AB2290F6}" dt="2020-05-12T21:16:52.726" v="12196" actId="478"/>
          <ac:picMkLst>
            <pc:docMk/>
            <pc:sldMk cId="4179160285" sldId="1003"/>
            <ac:picMk id="5" creationId="{4D0A6F77-E87D-41EE-949E-A18D9889A433}"/>
          </ac:picMkLst>
        </pc:picChg>
        <pc:picChg chg="add del mod">
          <ac:chgData name="Matt Kayrish" userId="86b0ed96aac4a264" providerId="LiveId" clId="{C8FD4232-0D47-4A90-A7AA-25A0AB2290F6}" dt="2020-05-12T21:16:51.895" v="12195" actId="478"/>
          <ac:picMkLst>
            <pc:docMk/>
            <pc:sldMk cId="4179160285" sldId="1003"/>
            <ac:picMk id="9" creationId="{04243C4F-809F-4D4C-8716-1C1C5D1705BA}"/>
          </ac:picMkLst>
        </pc:picChg>
        <pc:picChg chg="add mod">
          <ac:chgData name="Matt Kayrish" userId="86b0ed96aac4a264" providerId="LiveId" clId="{C8FD4232-0D47-4A90-A7AA-25A0AB2290F6}" dt="2020-05-12T21:16:48.991" v="12193" actId="1035"/>
          <ac:picMkLst>
            <pc:docMk/>
            <pc:sldMk cId="4179160285" sldId="1003"/>
            <ac:picMk id="10" creationId="{ED4ABF1B-6D1B-48DA-A8CD-E3E42BFFC0EB}"/>
          </ac:picMkLst>
        </pc:picChg>
        <pc:picChg chg="add mod">
          <ac:chgData name="Matt Kayrish" userId="86b0ed96aac4a264" providerId="LiveId" clId="{C8FD4232-0D47-4A90-A7AA-25A0AB2290F6}" dt="2020-05-12T21:16:48.991" v="12193" actId="1035"/>
          <ac:picMkLst>
            <pc:docMk/>
            <pc:sldMk cId="4179160285" sldId="1003"/>
            <ac:picMk id="11" creationId="{7491AD75-03FB-48F1-82F1-C1F58656D545}"/>
          </ac:picMkLst>
        </pc:picChg>
      </pc:sldChg>
      <pc:sldChg chg="addSp modSp add mod">
        <pc:chgData name="Matt Kayrish" userId="86b0ed96aac4a264" providerId="LiveId" clId="{C8FD4232-0D47-4A90-A7AA-25A0AB2290F6}" dt="2020-05-12T21:17:12.252" v="12232" actId="1035"/>
        <pc:sldMkLst>
          <pc:docMk/>
          <pc:sldMk cId="2049989156" sldId="1004"/>
        </pc:sldMkLst>
        <pc:picChg chg="add mod">
          <ac:chgData name="Matt Kayrish" userId="86b0ed96aac4a264" providerId="LiveId" clId="{C8FD4232-0D47-4A90-A7AA-25A0AB2290F6}" dt="2020-05-12T21:17:12.252" v="12232" actId="1035"/>
          <ac:picMkLst>
            <pc:docMk/>
            <pc:sldMk cId="2049989156" sldId="1004"/>
            <ac:picMk id="5" creationId="{650544E0-34B6-4FAD-9B71-619F241FD391}"/>
          </ac:picMkLst>
        </pc:picChg>
        <pc:picChg chg="add mod">
          <ac:chgData name="Matt Kayrish" userId="86b0ed96aac4a264" providerId="LiveId" clId="{C8FD4232-0D47-4A90-A7AA-25A0AB2290F6}" dt="2020-05-12T21:17:12.252" v="12232" actId="1035"/>
          <ac:picMkLst>
            <pc:docMk/>
            <pc:sldMk cId="2049989156" sldId="1004"/>
            <ac:picMk id="9" creationId="{B61F14D9-4254-4457-A7D5-532ECA2CF0F3}"/>
          </ac:picMkLst>
        </pc:picChg>
      </pc:sldChg>
      <pc:sldChg chg="addSp modSp add mod">
        <pc:chgData name="Matt Kayrish" userId="86b0ed96aac4a264" providerId="LiveId" clId="{C8FD4232-0D47-4A90-A7AA-25A0AB2290F6}" dt="2020-05-12T21:17:33.733" v="12277" actId="14100"/>
        <pc:sldMkLst>
          <pc:docMk/>
          <pc:sldMk cId="1668874370" sldId="1005"/>
        </pc:sldMkLst>
        <pc:picChg chg="add mod">
          <ac:chgData name="Matt Kayrish" userId="86b0ed96aac4a264" providerId="LiveId" clId="{C8FD4232-0D47-4A90-A7AA-25A0AB2290F6}" dt="2020-05-12T21:17:33.733" v="12277" actId="14100"/>
          <ac:picMkLst>
            <pc:docMk/>
            <pc:sldMk cId="1668874370" sldId="1005"/>
            <ac:picMk id="5" creationId="{94438869-BB8E-4741-8AA6-6DCBBF033860}"/>
          </ac:picMkLst>
        </pc:picChg>
        <pc:picChg chg="add mod">
          <ac:chgData name="Matt Kayrish" userId="86b0ed96aac4a264" providerId="LiveId" clId="{C8FD4232-0D47-4A90-A7AA-25A0AB2290F6}" dt="2020-05-12T21:17:29.365" v="12276" actId="1035"/>
          <ac:picMkLst>
            <pc:docMk/>
            <pc:sldMk cId="1668874370" sldId="1005"/>
            <ac:picMk id="9" creationId="{EBE8C4B5-A4EC-4E38-B588-A94BC2309C7A}"/>
          </ac:picMkLst>
        </pc:picChg>
      </pc:sldChg>
      <pc:sldChg chg="addSp modSp add mod">
        <pc:chgData name="Matt Kayrish" userId="86b0ed96aac4a264" providerId="LiveId" clId="{C8FD4232-0D47-4A90-A7AA-25A0AB2290F6}" dt="2020-05-12T21:18:06.870" v="12345" actId="1035"/>
        <pc:sldMkLst>
          <pc:docMk/>
          <pc:sldMk cId="2469121920" sldId="1006"/>
        </pc:sldMkLst>
        <pc:picChg chg="add mod">
          <ac:chgData name="Matt Kayrish" userId="86b0ed96aac4a264" providerId="LiveId" clId="{C8FD4232-0D47-4A90-A7AA-25A0AB2290F6}" dt="2020-05-12T21:18:06.870" v="12345" actId="1035"/>
          <ac:picMkLst>
            <pc:docMk/>
            <pc:sldMk cId="2469121920" sldId="1006"/>
            <ac:picMk id="5" creationId="{046F9E73-801F-4398-98F2-356E45348A2A}"/>
          </ac:picMkLst>
        </pc:picChg>
        <pc:picChg chg="add mod">
          <ac:chgData name="Matt Kayrish" userId="86b0ed96aac4a264" providerId="LiveId" clId="{C8FD4232-0D47-4A90-A7AA-25A0AB2290F6}" dt="2020-05-12T21:18:06.870" v="12345" actId="1035"/>
          <ac:picMkLst>
            <pc:docMk/>
            <pc:sldMk cId="2469121920" sldId="1006"/>
            <ac:picMk id="9" creationId="{E25142DA-0DFB-4E98-9098-C6A31267B2D1}"/>
          </ac:picMkLst>
        </pc:picChg>
      </pc:sldChg>
      <pc:sldChg chg="addSp modSp add mod">
        <pc:chgData name="Matt Kayrish" userId="86b0ed96aac4a264" providerId="LiveId" clId="{C8FD4232-0D47-4A90-A7AA-25A0AB2290F6}" dt="2020-05-12T21:18:22.186" v="12379" actId="1035"/>
        <pc:sldMkLst>
          <pc:docMk/>
          <pc:sldMk cId="1331056368" sldId="1007"/>
        </pc:sldMkLst>
        <pc:picChg chg="add mod">
          <ac:chgData name="Matt Kayrish" userId="86b0ed96aac4a264" providerId="LiveId" clId="{C8FD4232-0D47-4A90-A7AA-25A0AB2290F6}" dt="2020-05-12T21:18:22.186" v="12379" actId="1035"/>
          <ac:picMkLst>
            <pc:docMk/>
            <pc:sldMk cId="1331056368" sldId="1007"/>
            <ac:picMk id="5" creationId="{256568D7-F178-4921-84CF-CE5671AD9B37}"/>
          </ac:picMkLst>
        </pc:picChg>
        <pc:picChg chg="add mod">
          <ac:chgData name="Matt Kayrish" userId="86b0ed96aac4a264" providerId="LiveId" clId="{C8FD4232-0D47-4A90-A7AA-25A0AB2290F6}" dt="2020-05-12T21:18:22.186" v="12379" actId="1035"/>
          <ac:picMkLst>
            <pc:docMk/>
            <pc:sldMk cId="1331056368" sldId="1007"/>
            <ac:picMk id="9" creationId="{E4372382-4523-48BF-AF47-E7E0288F38DF}"/>
          </ac:picMkLst>
        </pc:picChg>
      </pc:sldChg>
      <pc:sldChg chg="addSp modSp add mod">
        <pc:chgData name="Matt Kayrish" userId="86b0ed96aac4a264" providerId="LiveId" clId="{C8FD4232-0D47-4A90-A7AA-25A0AB2290F6}" dt="2020-05-12T21:18:44.640" v="12432" actId="1035"/>
        <pc:sldMkLst>
          <pc:docMk/>
          <pc:sldMk cId="1574293608" sldId="1008"/>
        </pc:sldMkLst>
        <pc:picChg chg="add mod">
          <ac:chgData name="Matt Kayrish" userId="86b0ed96aac4a264" providerId="LiveId" clId="{C8FD4232-0D47-4A90-A7AA-25A0AB2290F6}" dt="2020-05-12T21:18:44.640" v="12432" actId="1035"/>
          <ac:picMkLst>
            <pc:docMk/>
            <pc:sldMk cId="1574293608" sldId="1008"/>
            <ac:picMk id="5" creationId="{3BE57D82-0017-49E9-BC76-7776990EB331}"/>
          </ac:picMkLst>
        </pc:picChg>
        <pc:picChg chg="add mod">
          <ac:chgData name="Matt Kayrish" userId="86b0ed96aac4a264" providerId="LiveId" clId="{C8FD4232-0D47-4A90-A7AA-25A0AB2290F6}" dt="2020-05-12T21:18:44.640" v="12432" actId="1035"/>
          <ac:picMkLst>
            <pc:docMk/>
            <pc:sldMk cId="1574293608" sldId="1008"/>
            <ac:picMk id="9" creationId="{2ABCF97D-9C8F-4D00-B7A5-26AE47C5778F}"/>
          </ac:picMkLst>
        </pc:picChg>
      </pc:sldChg>
      <pc:sldChg chg="addSp modSp add mod">
        <pc:chgData name="Matt Kayrish" userId="86b0ed96aac4a264" providerId="LiveId" clId="{C8FD4232-0D47-4A90-A7AA-25A0AB2290F6}" dt="2020-05-12T21:19:00.441" v="12465" actId="1035"/>
        <pc:sldMkLst>
          <pc:docMk/>
          <pc:sldMk cId="427037842" sldId="1009"/>
        </pc:sldMkLst>
        <pc:picChg chg="add mod">
          <ac:chgData name="Matt Kayrish" userId="86b0ed96aac4a264" providerId="LiveId" clId="{C8FD4232-0D47-4A90-A7AA-25A0AB2290F6}" dt="2020-05-12T21:19:00.441" v="12465" actId="1035"/>
          <ac:picMkLst>
            <pc:docMk/>
            <pc:sldMk cId="427037842" sldId="1009"/>
            <ac:picMk id="5" creationId="{6A2D1CE8-4D69-4735-8C42-B1EF9B8F0DDB}"/>
          </ac:picMkLst>
        </pc:picChg>
        <pc:picChg chg="add mod">
          <ac:chgData name="Matt Kayrish" userId="86b0ed96aac4a264" providerId="LiveId" clId="{C8FD4232-0D47-4A90-A7AA-25A0AB2290F6}" dt="2020-05-12T21:19:00.441" v="12465" actId="1035"/>
          <ac:picMkLst>
            <pc:docMk/>
            <pc:sldMk cId="427037842" sldId="1009"/>
            <ac:picMk id="9" creationId="{8CB8EDEA-2226-45AC-880B-3B4E342D4CC6}"/>
          </ac:picMkLst>
        </pc:picChg>
      </pc:sldChg>
      <pc:sldChg chg="addSp modSp add mod">
        <pc:chgData name="Matt Kayrish" userId="86b0ed96aac4a264" providerId="LiveId" clId="{C8FD4232-0D47-4A90-A7AA-25A0AB2290F6}" dt="2020-05-12T21:19:18.060" v="12499" actId="1035"/>
        <pc:sldMkLst>
          <pc:docMk/>
          <pc:sldMk cId="3523518921" sldId="1010"/>
        </pc:sldMkLst>
        <pc:picChg chg="add mod">
          <ac:chgData name="Matt Kayrish" userId="86b0ed96aac4a264" providerId="LiveId" clId="{C8FD4232-0D47-4A90-A7AA-25A0AB2290F6}" dt="2020-05-12T21:19:18.060" v="12499" actId="1035"/>
          <ac:picMkLst>
            <pc:docMk/>
            <pc:sldMk cId="3523518921" sldId="1010"/>
            <ac:picMk id="5" creationId="{02C6F1C4-23A6-45DA-9BED-2653DADC0E5C}"/>
          </ac:picMkLst>
        </pc:picChg>
        <pc:picChg chg="add mod">
          <ac:chgData name="Matt Kayrish" userId="86b0ed96aac4a264" providerId="LiveId" clId="{C8FD4232-0D47-4A90-A7AA-25A0AB2290F6}" dt="2020-05-12T21:19:18.060" v="12499" actId="1035"/>
          <ac:picMkLst>
            <pc:docMk/>
            <pc:sldMk cId="3523518921" sldId="1010"/>
            <ac:picMk id="9" creationId="{355408DE-0610-4F3F-9BFD-F43C4D064ABB}"/>
          </ac:picMkLst>
        </pc:picChg>
      </pc:sldChg>
      <pc:sldChg chg="addSp modSp add mod">
        <pc:chgData name="Matt Kayrish" userId="86b0ed96aac4a264" providerId="LiveId" clId="{C8FD4232-0D47-4A90-A7AA-25A0AB2290F6}" dt="2020-05-12T21:19:41.869" v="12537" actId="1035"/>
        <pc:sldMkLst>
          <pc:docMk/>
          <pc:sldMk cId="26173819" sldId="1011"/>
        </pc:sldMkLst>
        <pc:picChg chg="add mod">
          <ac:chgData name="Matt Kayrish" userId="86b0ed96aac4a264" providerId="LiveId" clId="{C8FD4232-0D47-4A90-A7AA-25A0AB2290F6}" dt="2020-05-12T21:19:41.869" v="12537" actId="1035"/>
          <ac:picMkLst>
            <pc:docMk/>
            <pc:sldMk cId="26173819" sldId="1011"/>
            <ac:picMk id="5" creationId="{9940B2DD-272A-4F0E-B8FF-8CF645E8B4A2}"/>
          </ac:picMkLst>
        </pc:picChg>
        <pc:picChg chg="add mod">
          <ac:chgData name="Matt Kayrish" userId="86b0ed96aac4a264" providerId="LiveId" clId="{C8FD4232-0D47-4A90-A7AA-25A0AB2290F6}" dt="2020-05-12T21:19:41.869" v="12537" actId="1035"/>
          <ac:picMkLst>
            <pc:docMk/>
            <pc:sldMk cId="26173819" sldId="1011"/>
            <ac:picMk id="9" creationId="{25968421-E985-4304-A16B-76AC600266B6}"/>
          </ac:picMkLst>
        </pc:picChg>
      </pc:sldChg>
      <pc:sldChg chg="addSp modSp add mod">
        <pc:chgData name="Matt Kayrish" userId="86b0ed96aac4a264" providerId="LiveId" clId="{C8FD4232-0D47-4A90-A7AA-25A0AB2290F6}" dt="2020-05-12T21:20:06.645" v="12574" actId="1035"/>
        <pc:sldMkLst>
          <pc:docMk/>
          <pc:sldMk cId="3703553809" sldId="1012"/>
        </pc:sldMkLst>
        <pc:picChg chg="add mod">
          <ac:chgData name="Matt Kayrish" userId="86b0ed96aac4a264" providerId="LiveId" clId="{C8FD4232-0D47-4A90-A7AA-25A0AB2290F6}" dt="2020-05-12T21:20:06.645" v="12574" actId="1035"/>
          <ac:picMkLst>
            <pc:docMk/>
            <pc:sldMk cId="3703553809" sldId="1012"/>
            <ac:picMk id="5" creationId="{913D0B4E-4D00-4D6A-B9F3-281D794C6E32}"/>
          </ac:picMkLst>
        </pc:picChg>
        <pc:picChg chg="add mod">
          <ac:chgData name="Matt Kayrish" userId="86b0ed96aac4a264" providerId="LiveId" clId="{C8FD4232-0D47-4A90-A7AA-25A0AB2290F6}" dt="2020-05-12T21:20:06.645" v="12574" actId="1035"/>
          <ac:picMkLst>
            <pc:docMk/>
            <pc:sldMk cId="3703553809" sldId="1012"/>
            <ac:picMk id="9" creationId="{4E128B50-6330-485D-BA6C-832983AF76DF}"/>
          </ac:picMkLst>
        </pc:picChg>
      </pc:sldChg>
      <pc:sldChg chg="addSp modSp add mod">
        <pc:chgData name="Matt Kayrish" userId="86b0ed96aac4a264" providerId="LiveId" clId="{C8FD4232-0D47-4A90-A7AA-25A0AB2290F6}" dt="2020-05-12T21:20:22.100" v="12609" actId="1035"/>
        <pc:sldMkLst>
          <pc:docMk/>
          <pc:sldMk cId="2530073802" sldId="1013"/>
        </pc:sldMkLst>
        <pc:picChg chg="add mod">
          <ac:chgData name="Matt Kayrish" userId="86b0ed96aac4a264" providerId="LiveId" clId="{C8FD4232-0D47-4A90-A7AA-25A0AB2290F6}" dt="2020-05-12T21:20:22.100" v="12609" actId="1035"/>
          <ac:picMkLst>
            <pc:docMk/>
            <pc:sldMk cId="2530073802" sldId="1013"/>
            <ac:picMk id="5" creationId="{85129F4F-BB77-4533-BAFA-2131A585B500}"/>
          </ac:picMkLst>
        </pc:picChg>
        <pc:picChg chg="add mod">
          <ac:chgData name="Matt Kayrish" userId="86b0ed96aac4a264" providerId="LiveId" clId="{C8FD4232-0D47-4A90-A7AA-25A0AB2290F6}" dt="2020-05-12T21:20:22.100" v="12609" actId="1035"/>
          <ac:picMkLst>
            <pc:docMk/>
            <pc:sldMk cId="2530073802" sldId="1013"/>
            <ac:picMk id="9" creationId="{755D22D7-5EB7-4C3E-9DD5-2592DC07BAB7}"/>
          </ac:picMkLst>
        </pc:picChg>
      </pc:sldChg>
      <pc:sldChg chg="addSp modSp add mod">
        <pc:chgData name="Matt Kayrish" userId="86b0ed96aac4a264" providerId="LiveId" clId="{C8FD4232-0D47-4A90-A7AA-25A0AB2290F6}" dt="2020-05-12T21:20:38.143" v="12643" actId="1035"/>
        <pc:sldMkLst>
          <pc:docMk/>
          <pc:sldMk cId="1948657276" sldId="1014"/>
        </pc:sldMkLst>
        <pc:picChg chg="add mod">
          <ac:chgData name="Matt Kayrish" userId="86b0ed96aac4a264" providerId="LiveId" clId="{C8FD4232-0D47-4A90-A7AA-25A0AB2290F6}" dt="2020-05-12T21:20:38.143" v="12643" actId="1035"/>
          <ac:picMkLst>
            <pc:docMk/>
            <pc:sldMk cId="1948657276" sldId="1014"/>
            <ac:picMk id="5" creationId="{3E8449AF-D441-4D0D-BC54-A971C371295E}"/>
          </ac:picMkLst>
        </pc:picChg>
        <pc:picChg chg="add mod">
          <ac:chgData name="Matt Kayrish" userId="86b0ed96aac4a264" providerId="LiveId" clId="{C8FD4232-0D47-4A90-A7AA-25A0AB2290F6}" dt="2020-05-12T21:20:38.143" v="12643" actId="1035"/>
          <ac:picMkLst>
            <pc:docMk/>
            <pc:sldMk cId="1948657276" sldId="1014"/>
            <ac:picMk id="9" creationId="{32B71473-811C-4B41-B424-A9C5FB607751}"/>
          </ac:picMkLst>
        </pc:picChg>
      </pc:sldChg>
      <pc:sldChg chg="addSp modSp add mod">
        <pc:chgData name="Matt Kayrish" userId="86b0ed96aac4a264" providerId="LiveId" clId="{C8FD4232-0D47-4A90-A7AA-25A0AB2290F6}" dt="2020-05-12T21:20:56.798" v="12679" actId="1035"/>
        <pc:sldMkLst>
          <pc:docMk/>
          <pc:sldMk cId="3386418319" sldId="1015"/>
        </pc:sldMkLst>
        <pc:picChg chg="add mod">
          <ac:chgData name="Matt Kayrish" userId="86b0ed96aac4a264" providerId="LiveId" clId="{C8FD4232-0D47-4A90-A7AA-25A0AB2290F6}" dt="2020-05-12T21:20:56.798" v="12679" actId="1035"/>
          <ac:picMkLst>
            <pc:docMk/>
            <pc:sldMk cId="3386418319" sldId="1015"/>
            <ac:picMk id="5" creationId="{CE1F8C2C-F7E4-42EB-B1B1-53C476D333DC}"/>
          </ac:picMkLst>
        </pc:picChg>
        <pc:picChg chg="add mod">
          <ac:chgData name="Matt Kayrish" userId="86b0ed96aac4a264" providerId="LiveId" clId="{C8FD4232-0D47-4A90-A7AA-25A0AB2290F6}" dt="2020-05-12T21:20:56.798" v="12679" actId="1035"/>
          <ac:picMkLst>
            <pc:docMk/>
            <pc:sldMk cId="3386418319" sldId="1015"/>
            <ac:picMk id="9" creationId="{908BAFF8-8C05-4AAA-8144-933B260B0C0B}"/>
          </ac:picMkLst>
        </pc:picChg>
      </pc:sldChg>
      <pc:sldChg chg="addSp modSp add mod">
        <pc:chgData name="Matt Kayrish" userId="86b0ed96aac4a264" providerId="LiveId" clId="{C8FD4232-0D47-4A90-A7AA-25A0AB2290F6}" dt="2020-05-12T21:21:13.662" v="12715" actId="1035"/>
        <pc:sldMkLst>
          <pc:docMk/>
          <pc:sldMk cId="1371779569" sldId="1016"/>
        </pc:sldMkLst>
        <pc:spChg chg="mod">
          <ac:chgData name="Matt Kayrish" userId="86b0ed96aac4a264" providerId="LiveId" clId="{C8FD4232-0D47-4A90-A7AA-25A0AB2290F6}" dt="2020-05-12T21:13:18.871" v="12058" actId="20577"/>
          <ac:spMkLst>
            <pc:docMk/>
            <pc:sldMk cId="1371779569" sldId="1016"/>
            <ac:spMk id="3" creationId="{1292EECC-ECBC-4127-B663-946A8FCD41FC}"/>
          </ac:spMkLst>
        </pc:spChg>
        <pc:picChg chg="add mod">
          <ac:chgData name="Matt Kayrish" userId="86b0ed96aac4a264" providerId="LiveId" clId="{C8FD4232-0D47-4A90-A7AA-25A0AB2290F6}" dt="2020-05-12T21:21:13.662" v="12715" actId="1035"/>
          <ac:picMkLst>
            <pc:docMk/>
            <pc:sldMk cId="1371779569" sldId="1016"/>
            <ac:picMk id="5" creationId="{5ED2EF6D-E915-4B98-B313-3D1963FBE11C}"/>
          </ac:picMkLst>
        </pc:picChg>
        <pc:picChg chg="add mod">
          <ac:chgData name="Matt Kayrish" userId="86b0ed96aac4a264" providerId="LiveId" clId="{C8FD4232-0D47-4A90-A7AA-25A0AB2290F6}" dt="2020-05-12T21:21:13.662" v="12715" actId="1035"/>
          <ac:picMkLst>
            <pc:docMk/>
            <pc:sldMk cId="1371779569" sldId="1016"/>
            <ac:picMk id="9" creationId="{C235B17D-F8B0-4EB5-9376-C6A11AEDA92A}"/>
          </ac:picMkLst>
        </pc:picChg>
      </pc:sldChg>
      <pc:sldChg chg="addSp modSp add mod">
        <pc:chgData name="Matt Kayrish" userId="86b0ed96aac4a264" providerId="LiveId" clId="{C8FD4232-0D47-4A90-A7AA-25A0AB2290F6}" dt="2020-05-12T21:22:35.724" v="12856" actId="1035"/>
        <pc:sldMkLst>
          <pc:docMk/>
          <pc:sldMk cId="1589766757" sldId="1017"/>
        </pc:sldMkLst>
        <pc:picChg chg="add mod">
          <ac:chgData name="Matt Kayrish" userId="86b0ed96aac4a264" providerId="LiveId" clId="{C8FD4232-0D47-4A90-A7AA-25A0AB2290F6}" dt="2020-05-12T21:22:35.724" v="12856" actId="1035"/>
          <ac:picMkLst>
            <pc:docMk/>
            <pc:sldMk cId="1589766757" sldId="1017"/>
            <ac:picMk id="5" creationId="{5688D37F-B21D-4B7C-BAA2-A79706EC84F2}"/>
          </ac:picMkLst>
        </pc:picChg>
        <pc:picChg chg="add mod">
          <ac:chgData name="Matt Kayrish" userId="86b0ed96aac4a264" providerId="LiveId" clId="{C8FD4232-0D47-4A90-A7AA-25A0AB2290F6}" dt="2020-05-12T21:22:35.724" v="12856" actId="1035"/>
          <ac:picMkLst>
            <pc:docMk/>
            <pc:sldMk cId="1589766757" sldId="1017"/>
            <ac:picMk id="9" creationId="{867D1139-C4C1-40AE-8192-216B632EC7AF}"/>
          </ac:picMkLst>
        </pc:picChg>
      </pc:sldChg>
      <pc:sldChg chg="addSp modSp add mod">
        <pc:chgData name="Matt Kayrish" userId="86b0ed96aac4a264" providerId="LiveId" clId="{C8FD4232-0D47-4A90-A7AA-25A0AB2290F6}" dt="2020-05-12T21:22:19.427" v="12821" actId="1035"/>
        <pc:sldMkLst>
          <pc:docMk/>
          <pc:sldMk cId="761348891" sldId="1018"/>
        </pc:sldMkLst>
        <pc:picChg chg="add mod">
          <ac:chgData name="Matt Kayrish" userId="86b0ed96aac4a264" providerId="LiveId" clId="{C8FD4232-0D47-4A90-A7AA-25A0AB2290F6}" dt="2020-05-12T21:22:19.427" v="12821" actId="1035"/>
          <ac:picMkLst>
            <pc:docMk/>
            <pc:sldMk cId="761348891" sldId="1018"/>
            <ac:picMk id="5" creationId="{A6B3717F-C420-4C1F-A468-3122F95F7CB1}"/>
          </ac:picMkLst>
        </pc:picChg>
        <pc:picChg chg="add mod">
          <ac:chgData name="Matt Kayrish" userId="86b0ed96aac4a264" providerId="LiveId" clId="{C8FD4232-0D47-4A90-A7AA-25A0AB2290F6}" dt="2020-05-12T21:22:19.427" v="12821" actId="1035"/>
          <ac:picMkLst>
            <pc:docMk/>
            <pc:sldMk cId="761348891" sldId="1018"/>
            <ac:picMk id="9" creationId="{E83DDC3F-2076-4F50-A1AE-25A8BA5E8AB7}"/>
          </ac:picMkLst>
        </pc:picChg>
      </pc:sldChg>
      <pc:sldChg chg="addSp modSp add mod">
        <pc:chgData name="Matt Kayrish" userId="86b0ed96aac4a264" providerId="LiveId" clId="{C8FD4232-0D47-4A90-A7AA-25A0AB2290F6}" dt="2020-05-12T21:22:04.621" v="12788" actId="1035"/>
        <pc:sldMkLst>
          <pc:docMk/>
          <pc:sldMk cId="3564721918" sldId="1019"/>
        </pc:sldMkLst>
        <pc:picChg chg="add mod">
          <ac:chgData name="Matt Kayrish" userId="86b0ed96aac4a264" providerId="LiveId" clId="{C8FD4232-0D47-4A90-A7AA-25A0AB2290F6}" dt="2020-05-12T21:22:04.621" v="12788" actId="1035"/>
          <ac:picMkLst>
            <pc:docMk/>
            <pc:sldMk cId="3564721918" sldId="1019"/>
            <ac:picMk id="5" creationId="{CE0B9C2E-5E5C-4A4A-BE1E-170F647CF54F}"/>
          </ac:picMkLst>
        </pc:picChg>
        <pc:picChg chg="add mod">
          <ac:chgData name="Matt Kayrish" userId="86b0ed96aac4a264" providerId="LiveId" clId="{C8FD4232-0D47-4A90-A7AA-25A0AB2290F6}" dt="2020-05-12T21:22:04.621" v="12788" actId="1035"/>
          <ac:picMkLst>
            <pc:docMk/>
            <pc:sldMk cId="3564721918" sldId="1019"/>
            <ac:picMk id="9" creationId="{27F8EBE9-E28B-4571-B127-308E5D4BE57D}"/>
          </ac:picMkLst>
        </pc:picChg>
      </pc:sldChg>
      <pc:sldChg chg="addSp modSp add mod">
        <pc:chgData name="Matt Kayrish" userId="86b0ed96aac4a264" providerId="LiveId" clId="{C8FD4232-0D47-4A90-A7AA-25A0AB2290F6}" dt="2020-05-12T21:21:42.038" v="12749" actId="1035"/>
        <pc:sldMkLst>
          <pc:docMk/>
          <pc:sldMk cId="3042179819" sldId="1020"/>
        </pc:sldMkLst>
        <pc:picChg chg="add mod">
          <ac:chgData name="Matt Kayrish" userId="86b0ed96aac4a264" providerId="LiveId" clId="{C8FD4232-0D47-4A90-A7AA-25A0AB2290F6}" dt="2020-05-12T21:21:42.038" v="12749" actId="1035"/>
          <ac:picMkLst>
            <pc:docMk/>
            <pc:sldMk cId="3042179819" sldId="1020"/>
            <ac:picMk id="5" creationId="{44E0FBC7-C7EB-46BF-B5AD-033A58802B6F}"/>
          </ac:picMkLst>
        </pc:picChg>
        <pc:picChg chg="add mod">
          <ac:chgData name="Matt Kayrish" userId="86b0ed96aac4a264" providerId="LiveId" clId="{C8FD4232-0D47-4A90-A7AA-25A0AB2290F6}" dt="2020-05-12T21:21:42.038" v="12749" actId="1035"/>
          <ac:picMkLst>
            <pc:docMk/>
            <pc:sldMk cId="3042179819" sldId="1020"/>
            <ac:picMk id="9" creationId="{EA8BC981-034A-42BB-98C9-1DD03FB6790E}"/>
          </ac:picMkLst>
        </pc:picChg>
      </pc:sldChg>
      <pc:sldChg chg="addSp modSp add mod">
        <pc:chgData name="Matt Kayrish" userId="86b0ed96aac4a264" providerId="LiveId" clId="{C8FD4232-0D47-4A90-A7AA-25A0AB2290F6}" dt="2020-05-12T21:22:54.505" v="12894" actId="1035"/>
        <pc:sldMkLst>
          <pc:docMk/>
          <pc:sldMk cId="2964876524" sldId="1021"/>
        </pc:sldMkLst>
        <pc:picChg chg="add mod">
          <ac:chgData name="Matt Kayrish" userId="86b0ed96aac4a264" providerId="LiveId" clId="{C8FD4232-0D47-4A90-A7AA-25A0AB2290F6}" dt="2020-05-12T21:22:54.505" v="12894" actId="1035"/>
          <ac:picMkLst>
            <pc:docMk/>
            <pc:sldMk cId="2964876524" sldId="1021"/>
            <ac:picMk id="5" creationId="{7E66DB47-0083-4BD5-B2B8-6214764ACAB8}"/>
          </ac:picMkLst>
        </pc:picChg>
        <pc:picChg chg="add mod">
          <ac:chgData name="Matt Kayrish" userId="86b0ed96aac4a264" providerId="LiveId" clId="{C8FD4232-0D47-4A90-A7AA-25A0AB2290F6}" dt="2020-05-12T21:22:54.505" v="12894" actId="1035"/>
          <ac:picMkLst>
            <pc:docMk/>
            <pc:sldMk cId="2964876524" sldId="1021"/>
            <ac:picMk id="9" creationId="{6A8AE354-918A-4997-80EA-57EDB0532675}"/>
          </ac:picMkLst>
        </pc:picChg>
      </pc:sldChg>
      <pc:sldChg chg="addSp modSp add mod">
        <pc:chgData name="Matt Kayrish" userId="86b0ed96aac4a264" providerId="LiveId" clId="{C8FD4232-0D47-4A90-A7AA-25A0AB2290F6}" dt="2020-05-12T21:23:09.182" v="12928" actId="1035"/>
        <pc:sldMkLst>
          <pc:docMk/>
          <pc:sldMk cId="3343777406" sldId="1022"/>
        </pc:sldMkLst>
        <pc:picChg chg="add mod">
          <ac:chgData name="Matt Kayrish" userId="86b0ed96aac4a264" providerId="LiveId" clId="{C8FD4232-0D47-4A90-A7AA-25A0AB2290F6}" dt="2020-05-12T21:23:09.182" v="12928" actId="1035"/>
          <ac:picMkLst>
            <pc:docMk/>
            <pc:sldMk cId="3343777406" sldId="1022"/>
            <ac:picMk id="5" creationId="{8404765F-E737-4FF8-8EBB-664CC4416A58}"/>
          </ac:picMkLst>
        </pc:picChg>
        <pc:picChg chg="add mod">
          <ac:chgData name="Matt Kayrish" userId="86b0ed96aac4a264" providerId="LiveId" clId="{C8FD4232-0D47-4A90-A7AA-25A0AB2290F6}" dt="2020-05-12T21:23:09.182" v="12928" actId="1035"/>
          <ac:picMkLst>
            <pc:docMk/>
            <pc:sldMk cId="3343777406" sldId="1022"/>
            <ac:picMk id="9" creationId="{310AA34F-E457-428D-B8E8-8E4BBB9048A4}"/>
          </ac:picMkLst>
        </pc:picChg>
      </pc:sldChg>
      <pc:sldChg chg="addSp modSp add mod">
        <pc:chgData name="Matt Kayrish" userId="86b0ed96aac4a264" providerId="LiveId" clId="{C8FD4232-0D47-4A90-A7AA-25A0AB2290F6}" dt="2020-05-12T21:23:27.623" v="12962" actId="1035"/>
        <pc:sldMkLst>
          <pc:docMk/>
          <pc:sldMk cId="3887192011" sldId="1023"/>
        </pc:sldMkLst>
        <pc:picChg chg="add mod">
          <ac:chgData name="Matt Kayrish" userId="86b0ed96aac4a264" providerId="LiveId" clId="{C8FD4232-0D47-4A90-A7AA-25A0AB2290F6}" dt="2020-05-12T21:23:27.623" v="12962" actId="1035"/>
          <ac:picMkLst>
            <pc:docMk/>
            <pc:sldMk cId="3887192011" sldId="1023"/>
            <ac:picMk id="5" creationId="{675B60B4-B8D8-4F2C-8C82-7E2A98C421AB}"/>
          </ac:picMkLst>
        </pc:picChg>
        <pc:picChg chg="add mod">
          <ac:chgData name="Matt Kayrish" userId="86b0ed96aac4a264" providerId="LiveId" clId="{C8FD4232-0D47-4A90-A7AA-25A0AB2290F6}" dt="2020-05-12T21:23:27.623" v="12962" actId="1035"/>
          <ac:picMkLst>
            <pc:docMk/>
            <pc:sldMk cId="3887192011" sldId="1023"/>
            <ac:picMk id="9" creationId="{C1469C78-6189-48E9-9273-FFEB25A674E2}"/>
          </ac:picMkLst>
        </pc:picChg>
      </pc:sldChg>
      <pc:sldChg chg="addSp modSp add mod">
        <pc:chgData name="Matt Kayrish" userId="86b0ed96aac4a264" providerId="LiveId" clId="{C8FD4232-0D47-4A90-A7AA-25A0AB2290F6}" dt="2020-05-12T21:23:44.114" v="13002" actId="1035"/>
        <pc:sldMkLst>
          <pc:docMk/>
          <pc:sldMk cId="4064201481" sldId="1024"/>
        </pc:sldMkLst>
        <pc:picChg chg="add mod">
          <ac:chgData name="Matt Kayrish" userId="86b0ed96aac4a264" providerId="LiveId" clId="{C8FD4232-0D47-4A90-A7AA-25A0AB2290F6}" dt="2020-05-12T21:23:44.114" v="13002" actId="1035"/>
          <ac:picMkLst>
            <pc:docMk/>
            <pc:sldMk cId="4064201481" sldId="1024"/>
            <ac:picMk id="5" creationId="{0DA78C01-FB39-4584-AC31-F1C87F6B66F3}"/>
          </ac:picMkLst>
        </pc:picChg>
        <pc:picChg chg="add mod">
          <ac:chgData name="Matt Kayrish" userId="86b0ed96aac4a264" providerId="LiveId" clId="{C8FD4232-0D47-4A90-A7AA-25A0AB2290F6}" dt="2020-05-12T21:23:44.114" v="13002" actId="1035"/>
          <ac:picMkLst>
            <pc:docMk/>
            <pc:sldMk cId="4064201481" sldId="1024"/>
            <ac:picMk id="9" creationId="{24EC6636-C741-4661-9393-46E26FCDC9AA}"/>
          </ac:picMkLst>
        </pc:picChg>
      </pc:sldChg>
      <pc:sldChg chg="addSp modSp add mod">
        <pc:chgData name="Matt Kayrish" userId="86b0ed96aac4a264" providerId="LiveId" clId="{C8FD4232-0D47-4A90-A7AA-25A0AB2290F6}" dt="2020-05-12T21:24:01.378" v="13037" actId="1035"/>
        <pc:sldMkLst>
          <pc:docMk/>
          <pc:sldMk cId="293669887" sldId="1025"/>
        </pc:sldMkLst>
        <pc:picChg chg="add mod">
          <ac:chgData name="Matt Kayrish" userId="86b0ed96aac4a264" providerId="LiveId" clId="{C8FD4232-0D47-4A90-A7AA-25A0AB2290F6}" dt="2020-05-12T21:24:01.378" v="13037" actId="1035"/>
          <ac:picMkLst>
            <pc:docMk/>
            <pc:sldMk cId="293669887" sldId="1025"/>
            <ac:picMk id="5" creationId="{A530028D-DA3E-4F84-BBCA-3A6AE6706D44}"/>
          </ac:picMkLst>
        </pc:picChg>
        <pc:picChg chg="add mod">
          <ac:chgData name="Matt Kayrish" userId="86b0ed96aac4a264" providerId="LiveId" clId="{C8FD4232-0D47-4A90-A7AA-25A0AB2290F6}" dt="2020-05-12T21:24:01.378" v="13037" actId="1035"/>
          <ac:picMkLst>
            <pc:docMk/>
            <pc:sldMk cId="293669887" sldId="1025"/>
            <ac:picMk id="9" creationId="{1C5E3E8E-B4FB-4081-9AFA-D21BD9684CA1}"/>
          </ac:picMkLst>
        </pc:picChg>
      </pc:sldChg>
      <pc:sldChg chg="addSp modSp add mod">
        <pc:chgData name="Matt Kayrish" userId="86b0ed96aac4a264" providerId="LiveId" clId="{C8FD4232-0D47-4A90-A7AA-25A0AB2290F6}" dt="2020-05-12T21:24:18.579" v="13074" actId="1035"/>
        <pc:sldMkLst>
          <pc:docMk/>
          <pc:sldMk cId="445727948" sldId="1026"/>
        </pc:sldMkLst>
        <pc:picChg chg="add mod">
          <ac:chgData name="Matt Kayrish" userId="86b0ed96aac4a264" providerId="LiveId" clId="{C8FD4232-0D47-4A90-A7AA-25A0AB2290F6}" dt="2020-05-12T21:24:18.579" v="13074" actId="1035"/>
          <ac:picMkLst>
            <pc:docMk/>
            <pc:sldMk cId="445727948" sldId="1026"/>
            <ac:picMk id="5" creationId="{5CE1BEFB-32F0-4F42-82D4-ACD2B0CB1037}"/>
          </ac:picMkLst>
        </pc:picChg>
        <pc:picChg chg="add mod">
          <ac:chgData name="Matt Kayrish" userId="86b0ed96aac4a264" providerId="LiveId" clId="{C8FD4232-0D47-4A90-A7AA-25A0AB2290F6}" dt="2020-05-12T21:24:18.579" v="13074" actId="1035"/>
          <ac:picMkLst>
            <pc:docMk/>
            <pc:sldMk cId="445727948" sldId="1026"/>
            <ac:picMk id="9" creationId="{C81303B4-325D-4AB2-9737-8EDE1BEB0F5D}"/>
          </ac:picMkLst>
        </pc:picChg>
      </pc:sldChg>
      <pc:sldChg chg="addSp modSp add mod">
        <pc:chgData name="Matt Kayrish" userId="86b0ed96aac4a264" providerId="LiveId" clId="{C8FD4232-0D47-4A90-A7AA-25A0AB2290F6}" dt="2020-05-12T21:24:38.875" v="13112" actId="1035"/>
        <pc:sldMkLst>
          <pc:docMk/>
          <pc:sldMk cId="580177554" sldId="1027"/>
        </pc:sldMkLst>
        <pc:picChg chg="add mod">
          <ac:chgData name="Matt Kayrish" userId="86b0ed96aac4a264" providerId="LiveId" clId="{C8FD4232-0D47-4A90-A7AA-25A0AB2290F6}" dt="2020-05-12T21:24:38.875" v="13112" actId="1035"/>
          <ac:picMkLst>
            <pc:docMk/>
            <pc:sldMk cId="580177554" sldId="1027"/>
            <ac:picMk id="5" creationId="{0AA1913E-47A5-4088-8EE7-27E74E9783EB}"/>
          </ac:picMkLst>
        </pc:picChg>
        <pc:picChg chg="add mod">
          <ac:chgData name="Matt Kayrish" userId="86b0ed96aac4a264" providerId="LiveId" clId="{C8FD4232-0D47-4A90-A7AA-25A0AB2290F6}" dt="2020-05-12T21:24:38.875" v="13112" actId="1035"/>
          <ac:picMkLst>
            <pc:docMk/>
            <pc:sldMk cId="580177554" sldId="1027"/>
            <ac:picMk id="9" creationId="{493F2211-2AE5-4B0D-99F3-4A027B08613E}"/>
          </ac:picMkLst>
        </pc:picChg>
      </pc:sldChg>
      <pc:sldChg chg="addSp modSp add mod">
        <pc:chgData name="Matt Kayrish" userId="86b0ed96aac4a264" providerId="LiveId" clId="{C8FD4232-0D47-4A90-A7AA-25A0AB2290F6}" dt="2020-05-12T21:24:52.653" v="13145" actId="1035"/>
        <pc:sldMkLst>
          <pc:docMk/>
          <pc:sldMk cId="1524049703" sldId="1028"/>
        </pc:sldMkLst>
        <pc:picChg chg="add mod">
          <ac:chgData name="Matt Kayrish" userId="86b0ed96aac4a264" providerId="LiveId" clId="{C8FD4232-0D47-4A90-A7AA-25A0AB2290F6}" dt="2020-05-12T21:24:52.653" v="13145" actId="1035"/>
          <ac:picMkLst>
            <pc:docMk/>
            <pc:sldMk cId="1524049703" sldId="1028"/>
            <ac:picMk id="5" creationId="{B5D3B34C-169C-485F-A4E8-C7B8DE0EA08A}"/>
          </ac:picMkLst>
        </pc:picChg>
        <pc:picChg chg="add mod">
          <ac:chgData name="Matt Kayrish" userId="86b0ed96aac4a264" providerId="LiveId" clId="{C8FD4232-0D47-4A90-A7AA-25A0AB2290F6}" dt="2020-05-12T21:24:52.653" v="13145" actId="1035"/>
          <ac:picMkLst>
            <pc:docMk/>
            <pc:sldMk cId="1524049703" sldId="1028"/>
            <ac:picMk id="9" creationId="{6F3F7C8F-2F6C-44B7-9167-9CA9894CD5DB}"/>
          </ac:picMkLst>
        </pc:picChg>
      </pc:sldChg>
      <pc:sldChg chg="addSp modSp add mod">
        <pc:chgData name="Matt Kayrish" userId="86b0ed96aac4a264" providerId="LiveId" clId="{C8FD4232-0D47-4A90-A7AA-25A0AB2290F6}" dt="2020-05-12T21:25:10.907" v="13181" actId="1035"/>
        <pc:sldMkLst>
          <pc:docMk/>
          <pc:sldMk cId="894826020" sldId="1029"/>
        </pc:sldMkLst>
        <pc:picChg chg="add mod">
          <ac:chgData name="Matt Kayrish" userId="86b0ed96aac4a264" providerId="LiveId" clId="{C8FD4232-0D47-4A90-A7AA-25A0AB2290F6}" dt="2020-05-12T21:25:10.907" v="13181" actId="1035"/>
          <ac:picMkLst>
            <pc:docMk/>
            <pc:sldMk cId="894826020" sldId="1029"/>
            <ac:picMk id="5" creationId="{E642E31E-0EC8-4575-8410-332F6C6D4817}"/>
          </ac:picMkLst>
        </pc:picChg>
        <pc:picChg chg="add mod">
          <ac:chgData name="Matt Kayrish" userId="86b0ed96aac4a264" providerId="LiveId" clId="{C8FD4232-0D47-4A90-A7AA-25A0AB2290F6}" dt="2020-05-12T21:25:10.907" v="13181" actId="1035"/>
          <ac:picMkLst>
            <pc:docMk/>
            <pc:sldMk cId="894826020" sldId="1029"/>
            <ac:picMk id="9" creationId="{FAEB0D3E-44F3-47E9-9D04-87F8BD1769A7}"/>
          </ac:picMkLst>
        </pc:picChg>
      </pc:sldChg>
      <pc:sldChg chg="addSp delSp modSp add mod">
        <pc:chgData name="Matt Kayrish" userId="86b0ed96aac4a264" providerId="LiveId" clId="{C8FD4232-0D47-4A90-A7AA-25A0AB2290F6}" dt="2020-05-12T21:25:38.073" v="13244" actId="1036"/>
        <pc:sldMkLst>
          <pc:docMk/>
          <pc:sldMk cId="106645396" sldId="1030"/>
        </pc:sldMkLst>
        <pc:picChg chg="add del mod">
          <ac:chgData name="Matt Kayrish" userId="86b0ed96aac4a264" providerId="LiveId" clId="{C8FD4232-0D47-4A90-A7AA-25A0AB2290F6}" dt="2020-05-12T21:25:30.504" v="13225" actId="478"/>
          <ac:picMkLst>
            <pc:docMk/>
            <pc:sldMk cId="106645396" sldId="1030"/>
            <ac:picMk id="5" creationId="{80A64185-FEBA-4E79-BCD7-AF80FFEC5B3D}"/>
          </ac:picMkLst>
        </pc:picChg>
        <pc:picChg chg="add del mod">
          <ac:chgData name="Matt Kayrish" userId="86b0ed96aac4a264" providerId="LiveId" clId="{C8FD4232-0D47-4A90-A7AA-25A0AB2290F6}" dt="2020-05-12T21:25:29.718" v="13224" actId="478"/>
          <ac:picMkLst>
            <pc:docMk/>
            <pc:sldMk cId="106645396" sldId="1030"/>
            <ac:picMk id="9" creationId="{6E74825A-7F9E-4515-BD31-961C79B30493}"/>
          </ac:picMkLst>
        </pc:picChg>
        <pc:picChg chg="add mod">
          <ac:chgData name="Matt Kayrish" userId="86b0ed96aac4a264" providerId="LiveId" clId="{C8FD4232-0D47-4A90-A7AA-25A0AB2290F6}" dt="2020-05-12T21:25:38.073" v="13244" actId="1036"/>
          <ac:picMkLst>
            <pc:docMk/>
            <pc:sldMk cId="106645396" sldId="1030"/>
            <ac:picMk id="10" creationId="{779628B8-CBAF-4D2E-B496-B73A0831EA8B}"/>
          </ac:picMkLst>
        </pc:picChg>
        <pc:picChg chg="add mod">
          <ac:chgData name="Matt Kayrish" userId="86b0ed96aac4a264" providerId="LiveId" clId="{C8FD4232-0D47-4A90-A7AA-25A0AB2290F6}" dt="2020-05-12T21:25:38.073" v="13244" actId="1036"/>
          <ac:picMkLst>
            <pc:docMk/>
            <pc:sldMk cId="106645396" sldId="1030"/>
            <ac:picMk id="11" creationId="{EEA10CB8-DC4A-438B-B22D-D81386E6CF03}"/>
          </ac:picMkLst>
        </pc:picChg>
      </pc:sldChg>
      <pc:sldChg chg="add">
        <pc:chgData name="Matt Kayrish" userId="86b0ed96aac4a264" providerId="LiveId" clId="{C8FD4232-0D47-4A90-A7AA-25A0AB2290F6}" dt="2020-05-12T21:26:27.066" v="13245"/>
        <pc:sldMkLst>
          <pc:docMk/>
          <pc:sldMk cId="1326245578" sldId="1031"/>
        </pc:sldMkLst>
      </pc:sldChg>
      <pc:sldChg chg="addSp delSp modSp add mod ord">
        <pc:chgData name="Matt Kayrish" userId="86b0ed96aac4a264" providerId="LiveId" clId="{C8FD4232-0D47-4A90-A7AA-25A0AB2290F6}" dt="2020-05-12T21:36:30.399" v="13334" actId="166"/>
        <pc:sldMkLst>
          <pc:docMk/>
          <pc:sldMk cId="407316078" sldId="1032"/>
        </pc:sldMkLst>
        <pc:picChg chg="add mod ord">
          <ac:chgData name="Matt Kayrish" userId="86b0ed96aac4a264" providerId="LiveId" clId="{C8FD4232-0D47-4A90-A7AA-25A0AB2290F6}" dt="2020-05-12T21:35:15.267" v="13326" actId="1076"/>
          <ac:picMkLst>
            <pc:docMk/>
            <pc:sldMk cId="407316078" sldId="1032"/>
            <ac:picMk id="3" creationId="{2297C39D-DAFE-4D28-B053-EF828B5D3F28}"/>
          </ac:picMkLst>
        </pc:picChg>
        <pc:picChg chg="del mod">
          <ac:chgData name="Matt Kayrish" userId="86b0ed96aac4a264" providerId="LiveId" clId="{C8FD4232-0D47-4A90-A7AA-25A0AB2290F6}" dt="2020-05-12T21:34:41.665" v="13321" actId="478"/>
          <ac:picMkLst>
            <pc:docMk/>
            <pc:sldMk cId="407316078" sldId="1032"/>
            <ac:picMk id="5" creationId="{16A88CD9-B693-4439-92A0-09C9F7814FB6}"/>
          </ac:picMkLst>
        </pc:picChg>
        <pc:picChg chg="add mod">
          <ac:chgData name="Matt Kayrish" userId="86b0ed96aac4a264" providerId="LiveId" clId="{C8FD4232-0D47-4A90-A7AA-25A0AB2290F6}" dt="2020-05-12T21:35:55.749" v="13329" actId="1076"/>
          <ac:picMkLst>
            <pc:docMk/>
            <pc:sldMk cId="407316078" sldId="1032"/>
            <ac:picMk id="6" creationId="{4F44F9D0-6884-4EF8-B26D-E95F903F94CB}"/>
          </ac:picMkLst>
        </pc:picChg>
        <pc:picChg chg="add mod">
          <ac:chgData name="Matt Kayrish" userId="86b0ed96aac4a264" providerId="LiveId" clId="{C8FD4232-0D47-4A90-A7AA-25A0AB2290F6}" dt="2020-05-12T21:36:25.871" v="13333" actId="1076"/>
          <ac:picMkLst>
            <pc:docMk/>
            <pc:sldMk cId="407316078" sldId="1032"/>
            <ac:picMk id="10" creationId="{37363098-5148-452A-871B-0283F5BD84E8}"/>
          </ac:picMkLst>
        </pc:picChg>
        <pc:picChg chg="del">
          <ac:chgData name="Matt Kayrish" userId="86b0ed96aac4a264" providerId="LiveId" clId="{C8FD4232-0D47-4A90-A7AA-25A0AB2290F6}" dt="2020-05-12T21:34:43.565" v="13322" actId="478"/>
          <ac:picMkLst>
            <pc:docMk/>
            <pc:sldMk cId="407316078" sldId="1032"/>
            <ac:picMk id="17" creationId="{77565520-999A-4B7E-BC5B-6E55E4E722D6}"/>
          </ac:picMkLst>
        </pc:picChg>
        <pc:picChg chg="del">
          <ac:chgData name="Matt Kayrish" userId="86b0ed96aac4a264" providerId="LiveId" clId="{C8FD4232-0D47-4A90-A7AA-25A0AB2290F6}" dt="2020-05-12T21:34:45.699" v="13323" actId="478"/>
          <ac:picMkLst>
            <pc:docMk/>
            <pc:sldMk cId="407316078" sldId="1032"/>
            <ac:picMk id="18" creationId="{4485467F-16C3-48C6-B2F7-70B923EFF801}"/>
          </ac:picMkLst>
        </pc:picChg>
        <pc:cxnChg chg="mod ord">
          <ac:chgData name="Matt Kayrish" userId="86b0ed96aac4a264" providerId="LiveId" clId="{C8FD4232-0D47-4A90-A7AA-25A0AB2290F6}" dt="2020-05-12T21:36:06.980" v="13331" actId="14100"/>
          <ac:cxnSpMkLst>
            <pc:docMk/>
            <pc:sldMk cId="407316078" sldId="1032"/>
            <ac:cxnSpMk id="19" creationId="{4D91DCF6-47DD-438C-89A7-6E6BE1730F40}"/>
          </ac:cxnSpMkLst>
        </pc:cxnChg>
        <pc:cxnChg chg="mod ord">
          <ac:chgData name="Matt Kayrish" userId="86b0ed96aac4a264" providerId="LiveId" clId="{C8FD4232-0D47-4A90-A7AA-25A0AB2290F6}" dt="2020-05-12T21:36:30.399" v="13334" actId="166"/>
          <ac:cxnSpMkLst>
            <pc:docMk/>
            <pc:sldMk cId="407316078" sldId="1032"/>
            <ac:cxnSpMk id="22" creationId="{7FEF381F-387F-466A-89F7-D58BB229BB94}"/>
          </ac:cxnSpMkLst>
        </pc:cxnChg>
      </pc:sldChg>
      <pc:sldChg chg="addSp delSp modSp add mod ord">
        <pc:chgData name="Matt Kayrish" userId="86b0ed96aac4a264" providerId="LiveId" clId="{C8FD4232-0D47-4A90-A7AA-25A0AB2290F6}" dt="2020-05-12T21:38:31.351" v="13362" actId="1035"/>
        <pc:sldMkLst>
          <pc:docMk/>
          <pc:sldMk cId="4167080679" sldId="1033"/>
        </pc:sldMkLst>
        <pc:picChg chg="del">
          <ac:chgData name="Matt Kayrish" userId="86b0ed96aac4a264" providerId="LiveId" clId="{C8FD4232-0D47-4A90-A7AA-25A0AB2290F6}" dt="2020-05-12T21:36:51.727" v="13340" actId="478"/>
          <ac:picMkLst>
            <pc:docMk/>
            <pc:sldMk cId="4167080679" sldId="1033"/>
            <ac:picMk id="3" creationId="{2297C39D-DAFE-4D28-B053-EF828B5D3F28}"/>
          </ac:picMkLst>
        </pc:picChg>
        <pc:picChg chg="add mod ord">
          <ac:chgData name="Matt Kayrish" userId="86b0ed96aac4a264" providerId="LiveId" clId="{C8FD4232-0D47-4A90-A7AA-25A0AB2290F6}" dt="2020-05-12T21:37:19.757" v="13346" actId="1076"/>
          <ac:picMkLst>
            <pc:docMk/>
            <pc:sldMk cId="4167080679" sldId="1033"/>
            <ac:picMk id="4" creationId="{A8E8F91F-13FA-4E04-84CF-5B2554E92170}"/>
          </ac:picMkLst>
        </pc:picChg>
        <pc:picChg chg="add mod">
          <ac:chgData name="Matt Kayrish" userId="86b0ed96aac4a264" providerId="LiveId" clId="{C8FD4232-0D47-4A90-A7AA-25A0AB2290F6}" dt="2020-05-12T21:37:43.592" v="13348" actId="1076"/>
          <ac:picMkLst>
            <pc:docMk/>
            <pc:sldMk cId="4167080679" sldId="1033"/>
            <ac:picMk id="5" creationId="{6F84A102-0F60-490F-BA67-D07CBAB4F6F1}"/>
          </ac:picMkLst>
        </pc:picChg>
        <pc:picChg chg="del">
          <ac:chgData name="Matt Kayrish" userId="86b0ed96aac4a264" providerId="LiveId" clId="{C8FD4232-0D47-4A90-A7AA-25A0AB2290F6}" dt="2020-05-12T21:36:53.444" v="13341" actId="478"/>
          <ac:picMkLst>
            <pc:docMk/>
            <pc:sldMk cId="4167080679" sldId="1033"/>
            <ac:picMk id="6" creationId="{4F44F9D0-6884-4EF8-B26D-E95F903F94CB}"/>
          </ac:picMkLst>
        </pc:picChg>
        <pc:picChg chg="add mod">
          <ac:chgData name="Matt Kayrish" userId="86b0ed96aac4a264" providerId="LiveId" clId="{C8FD4232-0D47-4A90-A7AA-25A0AB2290F6}" dt="2020-05-12T21:38:31.351" v="13362" actId="1035"/>
          <ac:picMkLst>
            <pc:docMk/>
            <pc:sldMk cId="4167080679" sldId="1033"/>
            <ac:picMk id="9" creationId="{7F19401B-ABEA-4A05-A10A-11405D715E6B}"/>
          </ac:picMkLst>
        </pc:picChg>
        <pc:picChg chg="del">
          <ac:chgData name="Matt Kayrish" userId="86b0ed96aac4a264" providerId="LiveId" clId="{C8FD4232-0D47-4A90-A7AA-25A0AB2290F6}" dt="2020-05-12T21:36:55.489" v="13342" actId="478"/>
          <ac:picMkLst>
            <pc:docMk/>
            <pc:sldMk cId="4167080679" sldId="1033"/>
            <ac:picMk id="10" creationId="{37363098-5148-452A-871B-0283F5BD84E8}"/>
          </ac:picMkLst>
        </pc:picChg>
        <pc:cxnChg chg="ord">
          <ac:chgData name="Matt Kayrish" userId="86b0ed96aac4a264" providerId="LiveId" clId="{C8FD4232-0D47-4A90-A7AA-25A0AB2290F6}" dt="2020-05-12T21:37:48.019" v="13349" actId="166"/>
          <ac:cxnSpMkLst>
            <pc:docMk/>
            <pc:sldMk cId="4167080679" sldId="1033"/>
            <ac:cxnSpMk id="19" creationId="{4D91DCF6-47DD-438C-89A7-6E6BE1730F40}"/>
          </ac:cxnSpMkLst>
        </pc:cxnChg>
        <pc:cxnChg chg="ord">
          <ac:chgData name="Matt Kayrish" userId="86b0ed96aac4a264" providerId="LiveId" clId="{C8FD4232-0D47-4A90-A7AA-25A0AB2290F6}" dt="2020-05-12T21:38:25.679" v="13352" actId="166"/>
          <ac:cxnSpMkLst>
            <pc:docMk/>
            <pc:sldMk cId="4167080679" sldId="1033"/>
            <ac:cxnSpMk id="22" creationId="{7FEF381F-387F-466A-89F7-D58BB229BB94}"/>
          </ac:cxnSpMkLst>
        </pc:cxnChg>
      </pc:sldChg>
      <pc:sldChg chg="addSp delSp modSp add mod ord">
        <pc:chgData name="Matt Kayrish" userId="86b0ed96aac4a264" providerId="LiveId" clId="{C8FD4232-0D47-4A90-A7AA-25A0AB2290F6}" dt="2020-05-12T21:40:22.560" v="13386" actId="166"/>
        <pc:sldMkLst>
          <pc:docMk/>
          <pc:sldMk cId="4270398946" sldId="1034"/>
        </pc:sldMkLst>
        <pc:picChg chg="add mod ord">
          <ac:chgData name="Matt Kayrish" userId="86b0ed96aac4a264" providerId="LiveId" clId="{C8FD4232-0D47-4A90-A7AA-25A0AB2290F6}" dt="2020-05-12T21:39:25.155" v="13378" actId="1036"/>
          <ac:picMkLst>
            <pc:docMk/>
            <pc:sldMk cId="4270398946" sldId="1034"/>
            <ac:picMk id="3" creationId="{08B292AA-542D-424D-B5A5-477C5E37063D}"/>
          </ac:picMkLst>
        </pc:picChg>
        <pc:picChg chg="del">
          <ac:chgData name="Matt Kayrish" userId="86b0ed96aac4a264" providerId="LiveId" clId="{C8FD4232-0D47-4A90-A7AA-25A0AB2290F6}" dt="2020-05-12T21:38:52.896" v="13370" actId="478"/>
          <ac:picMkLst>
            <pc:docMk/>
            <pc:sldMk cId="4270398946" sldId="1034"/>
            <ac:picMk id="4" creationId="{A8E8F91F-13FA-4E04-84CF-5B2554E92170}"/>
          </ac:picMkLst>
        </pc:picChg>
        <pc:picChg chg="del">
          <ac:chgData name="Matt Kayrish" userId="86b0ed96aac4a264" providerId="LiveId" clId="{C8FD4232-0D47-4A90-A7AA-25A0AB2290F6}" dt="2020-05-12T21:39:26.920" v="13379" actId="478"/>
          <ac:picMkLst>
            <pc:docMk/>
            <pc:sldMk cId="4270398946" sldId="1034"/>
            <ac:picMk id="5" creationId="{6F84A102-0F60-490F-BA67-D07CBAB4F6F1}"/>
          </ac:picMkLst>
        </pc:picChg>
        <pc:picChg chg="add mod">
          <ac:chgData name="Matt Kayrish" userId="86b0ed96aac4a264" providerId="LiveId" clId="{C8FD4232-0D47-4A90-A7AA-25A0AB2290F6}" dt="2020-05-12T21:39:50.499" v="13382" actId="1076"/>
          <ac:picMkLst>
            <pc:docMk/>
            <pc:sldMk cId="4270398946" sldId="1034"/>
            <ac:picMk id="6" creationId="{FAB2F848-A2FD-4D01-800A-AD499F4F8B5E}"/>
          </ac:picMkLst>
        </pc:picChg>
        <pc:picChg chg="del">
          <ac:chgData name="Matt Kayrish" userId="86b0ed96aac4a264" providerId="LiveId" clId="{C8FD4232-0D47-4A90-A7AA-25A0AB2290F6}" dt="2020-05-12T21:39:27.713" v="13380" actId="478"/>
          <ac:picMkLst>
            <pc:docMk/>
            <pc:sldMk cId="4270398946" sldId="1034"/>
            <ac:picMk id="9" creationId="{7F19401B-ABEA-4A05-A10A-11405D715E6B}"/>
          </ac:picMkLst>
        </pc:picChg>
        <pc:picChg chg="add mod">
          <ac:chgData name="Matt Kayrish" userId="86b0ed96aac4a264" providerId="LiveId" clId="{C8FD4232-0D47-4A90-A7AA-25A0AB2290F6}" dt="2020-05-12T21:40:19.110" v="13385" actId="1076"/>
          <ac:picMkLst>
            <pc:docMk/>
            <pc:sldMk cId="4270398946" sldId="1034"/>
            <ac:picMk id="10" creationId="{10F14B74-6EE0-4371-B849-B3DBCDBB7071}"/>
          </ac:picMkLst>
        </pc:picChg>
        <pc:cxnChg chg="ord">
          <ac:chgData name="Matt Kayrish" userId="86b0ed96aac4a264" providerId="LiveId" clId="{C8FD4232-0D47-4A90-A7AA-25A0AB2290F6}" dt="2020-05-12T21:39:54.638" v="13383" actId="166"/>
          <ac:cxnSpMkLst>
            <pc:docMk/>
            <pc:sldMk cId="4270398946" sldId="1034"/>
            <ac:cxnSpMk id="19" creationId="{4D91DCF6-47DD-438C-89A7-6E6BE1730F40}"/>
          </ac:cxnSpMkLst>
        </pc:cxnChg>
        <pc:cxnChg chg="ord">
          <ac:chgData name="Matt Kayrish" userId="86b0ed96aac4a264" providerId="LiveId" clId="{C8FD4232-0D47-4A90-A7AA-25A0AB2290F6}" dt="2020-05-12T21:40:22.560" v="13386" actId="166"/>
          <ac:cxnSpMkLst>
            <pc:docMk/>
            <pc:sldMk cId="4270398946" sldId="1034"/>
            <ac:cxnSpMk id="22" creationId="{7FEF381F-387F-466A-89F7-D58BB229BB94}"/>
          </ac:cxnSpMkLst>
        </pc:cxnChg>
      </pc:sldChg>
      <pc:sldChg chg="addSp delSp modSp add mod ord">
        <pc:chgData name="Matt Kayrish" userId="86b0ed96aac4a264" providerId="LiveId" clId="{C8FD4232-0D47-4A90-A7AA-25A0AB2290F6}" dt="2020-05-12T21:42:02.695" v="13430" actId="1076"/>
        <pc:sldMkLst>
          <pc:docMk/>
          <pc:sldMk cId="1614477040" sldId="1035"/>
        </pc:sldMkLst>
        <pc:spChg chg="add mod">
          <ac:chgData name="Matt Kayrish" userId="86b0ed96aac4a264" providerId="LiveId" clId="{C8FD4232-0D47-4A90-A7AA-25A0AB2290F6}" dt="2020-05-12T21:41:40.273" v="13406" actId="692"/>
          <ac:spMkLst>
            <pc:docMk/>
            <pc:sldMk cId="1614477040" sldId="1035"/>
            <ac:spMk id="5" creationId="{F03E57AE-379D-4782-8363-8711E7961B18}"/>
          </ac:spMkLst>
        </pc:spChg>
        <pc:spChg chg="add mod">
          <ac:chgData name="Matt Kayrish" userId="86b0ed96aac4a264" providerId="LiveId" clId="{C8FD4232-0D47-4A90-A7AA-25A0AB2290F6}" dt="2020-05-12T21:42:02.695" v="13430" actId="1076"/>
          <ac:spMkLst>
            <pc:docMk/>
            <pc:sldMk cId="1614477040" sldId="1035"/>
            <ac:spMk id="9" creationId="{F65448E0-4E94-4426-9020-688AD25FA962}"/>
          </ac:spMkLst>
        </pc:spChg>
        <pc:spChg chg="del">
          <ac:chgData name="Matt Kayrish" userId="86b0ed96aac4a264" providerId="LiveId" clId="{C8FD4232-0D47-4A90-A7AA-25A0AB2290F6}" dt="2020-05-12T21:40:53.941" v="13391" actId="478"/>
          <ac:spMkLst>
            <pc:docMk/>
            <pc:sldMk cId="1614477040" sldId="1035"/>
            <ac:spMk id="16" creationId="{295D3D54-E07A-4683-BE88-2DB9EE396436}"/>
          </ac:spMkLst>
        </pc:spChg>
        <pc:picChg chg="del">
          <ac:chgData name="Matt Kayrish" userId="86b0ed96aac4a264" providerId="LiveId" clId="{C8FD4232-0D47-4A90-A7AA-25A0AB2290F6}" dt="2020-05-12T21:40:51.813" v="13390" actId="478"/>
          <ac:picMkLst>
            <pc:docMk/>
            <pc:sldMk cId="1614477040" sldId="1035"/>
            <ac:picMk id="3" creationId="{08B292AA-542D-424D-B5A5-477C5E37063D}"/>
          </ac:picMkLst>
        </pc:picChg>
        <pc:picChg chg="add mod">
          <ac:chgData name="Matt Kayrish" userId="86b0ed96aac4a264" providerId="LiveId" clId="{C8FD4232-0D47-4A90-A7AA-25A0AB2290F6}" dt="2020-05-12T21:41:16.618" v="13397" actId="1076"/>
          <ac:picMkLst>
            <pc:docMk/>
            <pc:sldMk cId="1614477040" sldId="1035"/>
            <ac:picMk id="4" creationId="{6844AAA3-A63C-4613-B8C4-FB5BE8649BCD}"/>
          </ac:picMkLst>
        </pc:picChg>
        <pc:picChg chg="del">
          <ac:chgData name="Matt Kayrish" userId="86b0ed96aac4a264" providerId="LiveId" clId="{C8FD4232-0D47-4A90-A7AA-25A0AB2290F6}" dt="2020-05-12T21:40:57.218" v="13394" actId="478"/>
          <ac:picMkLst>
            <pc:docMk/>
            <pc:sldMk cId="1614477040" sldId="1035"/>
            <ac:picMk id="6" creationId="{FAB2F848-A2FD-4D01-800A-AD499F4F8B5E}"/>
          </ac:picMkLst>
        </pc:picChg>
        <pc:picChg chg="del">
          <ac:chgData name="Matt Kayrish" userId="86b0ed96aac4a264" providerId="LiveId" clId="{C8FD4232-0D47-4A90-A7AA-25A0AB2290F6}" dt="2020-05-12T21:40:58.285" v="13395" actId="478"/>
          <ac:picMkLst>
            <pc:docMk/>
            <pc:sldMk cId="1614477040" sldId="1035"/>
            <ac:picMk id="10" creationId="{10F14B74-6EE0-4371-B849-B3DBCDBB7071}"/>
          </ac:picMkLst>
        </pc:picChg>
        <pc:cxnChg chg="del">
          <ac:chgData name="Matt Kayrish" userId="86b0ed96aac4a264" providerId="LiveId" clId="{C8FD4232-0D47-4A90-A7AA-25A0AB2290F6}" dt="2020-05-12T21:40:55.064" v="13392" actId="478"/>
          <ac:cxnSpMkLst>
            <pc:docMk/>
            <pc:sldMk cId="1614477040" sldId="1035"/>
            <ac:cxnSpMk id="19" creationId="{4D91DCF6-47DD-438C-89A7-6E6BE1730F40}"/>
          </ac:cxnSpMkLst>
        </pc:cxnChg>
        <pc:cxnChg chg="del">
          <ac:chgData name="Matt Kayrish" userId="86b0ed96aac4a264" providerId="LiveId" clId="{C8FD4232-0D47-4A90-A7AA-25A0AB2290F6}" dt="2020-05-12T21:40:56.384" v="13393" actId="478"/>
          <ac:cxnSpMkLst>
            <pc:docMk/>
            <pc:sldMk cId="1614477040" sldId="1035"/>
            <ac:cxnSpMk id="22" creationId="{7FEF381F-387F-466A-89F7-D58BB229BB94}"/>
          </ac:cxnSpMkLst>
        </pc:cxnChg>
      </pc:sldChg>
      <pc:sldChg chg="modSp add mod ord">
        <pc:chgData name="Matt Kayrish" userId="86b0ed96aac4a264" providerId="LiveId" clId="{C8FD4232-0D47-4A90-A7AA-25A0AB2290F6}" dt="2020-05-12T21:50:15.233" v="14573" actId="6549"/>
        <pc:sldMkLst>
          <pc:docMk/>
          <pc:sldMk cId="2870280755" sldId="1036"/>
        </pc:sldMkLst>
        <pc:spChg chg="mod">
          <ac:chgData name="Matt Kayrish" userId="86b0ed96aac4a264" providerId="LiveId" clId="{C8FD4232-0D47-4A90-A7AA-25A0AB2290F6}" dt="2020-05-12T21:43:01.761" v="13435" actId="20577"/>
          <ac:spMkLst>
            <pc:docMk/>
            <pc:sldMk cId="2870280755" sldId="1036"/>
            <ac:spMk id="2" creationId="{00000000-0000-0000-0000-000000000000}"/>
          </ac:spMkLst>
        </pc:spChg>
        <pc:spChg chg="mod">
          <ac:chgData name="Matt Kayrish" userId="86b0ed96aac4a264" providerId="LiveId" clId="{C8FD4232-0D47-4A90-A7AA-25A0AB2290F6}" dt="2020-05-12T21:49:18.234" v="14187" actId="20577"/>
          <ac:spMkLst>
            <pc:docMk/>
            <pc:sldMk cId="2870280755" sldId="1036"/>
            <ac:spMk id="3" creationId="{61C7391D-3CAA-408C-92F0-1AA92D089A3D}"/>
          </ac:spMkLst>
        </pc:spChg>
        <pc:spChg chg="mod">
          <ac:chgData name="Matt Kayrish" userId="86b0ed96aac4a264" providerId="LiveId" clId="{C8FD4232-0D47-4A90-A7AA-25A0AB2290F6}" dt="2020-05-12T21:50:15.233" v="14573" actId="6549"/>
          <ac:spMkLst>
            <pc:docMk/>
            <pc:sldMk cId="2870280755" sldId="1036"/>
            <ac:spMk id="4" creationId="{529B1BB8-640D-49DB-BD14-0309EB7381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7840" cy="466434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r">
              <a:defRPr sz="1300"/>
            </a:lvl1pPr>
          </a:lstStyle>
          <a:p>
            <a:fld id="{4F796BC7-E5C2-498A-B4E4-01EC0A450D3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2050"/>
            <a:ext cx="4179888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3" tIns="46586" rIns="93173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3173" tIns="46586" rIns="93173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6433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r">
              <a:defRPr sz="1300"/>
            </a:lvl1pPr>
          </a:lstStyle>
          <a:p>
            <a:fld id="{1E362D8A-CCE6-4B95-A669-8EF68042926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7723" y="6356350"/>
            <a:ext cx="3128554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556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1090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967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12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8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39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85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56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92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1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4660" y="6356350"/>
            <a:ext cx="3154680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02" y="6496457"/>
            <a:ext cx="619147" cy="47113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V="1">
            <a:off x="0" y="570451"/>
            <a:ext cx="9144000" cy="190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-8848" y="6525404"/>
            <a:ext cx="9144000" cy="190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9570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5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04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9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8535" y="6356350"/>
            <a:ext cx="3206931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2769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4180" y="6356350"/>
            <a:ext cx="3215640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36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03220" y="6356350"/>
            <a:ext cx="3337560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187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8535" y="6356350"/>
            <a:ext cx="3206931" cy="365125"/>
          </a:xfrm>
        </p:spPr>
        <p:txBody>
          <a:bodyPr/>
          <a:lstStyle/>
          <a:p>
            <a:r>
              <a:rPr lang="fr-FR" dirty="0"/>
              <a:t>ECE 484/5584 Final </a:t>
            </a:r>
            <a:r>
              <a:rPr lang="fr-FR" dirty="0" err="1"/>
              <a:t>Presentation</a:t>
            </a:r>
            <a:r>
              <a:rPr lang="fr-FR" dirty="0"/>
              <a:t> - </a:t>
            </a:r>
            <a:r>
              <a:rPr lang="fr-FR" dirty="0" err="1"/>
              <a:t>Spring</a:t>
            </a:r>
            <a:r>
              <a:rPr lang="fr-FR" dirty="0"/>
              <a:t>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318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3197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377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7718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ECE 484 Presentations, 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D2F6A-436C-4F7B-B1FF-4F5D571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5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B603-DD01-A748-9C61-5B34346B2E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2.jpg"/><Relationship Id="rId4" Type="http://schemas.openxmlformats.org/officeDocument/2006/relationships/image" Target="../media/image181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g"/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g"/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jp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1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3790-8390-6940-8F63-4F567816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5327"/>
            <a:ext cx="9144000" cy="147002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ECE5578 Multimedia Communication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 Report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2020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22779-E0BB-D34F-A7FC-D2F6866B1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34979"/>
            <a:ext cx="9144000" cy="2038350"/>
          </a:xfrm>
        </p:spPr>
        <p:txBody>
          <a:bodyPr>
            <a:norm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Matthew Kayrish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6649F-0F03-8340-813A-B03E0A4D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8A2B5-8936-A04C-94D8-48427B08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D2F6A-436C-4F7B-B1FF-4F5D571FED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05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3C0B4-2E4A-472D-A7A9-84C01C25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91" y="1385695"/>
            <a:ext cx="6835417" cy="51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90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36E0E-E8D1-47C7-89F0-485776793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2" y="710293"/>
            <a:ext cx="7774454" cy="582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421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67E607-FF7A-4DBD-A524-74FC64023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3" y="704675"/>
            <a:ext cx="7866733" cy="5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6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F011A-5597-4F3C-B9FC-9F55B9CC0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5" y="704675"/>
            <a:ext cx="7824788" cy="58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42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A87562-1CBE-4E77-B660-F485B60D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7" y="704675"/>
            <a:ext cx="7841566" cy="58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7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F1ED21-C875-432E-985F-CA4B7C7FA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4" y="704675"/>
            <a:ext cx="7715731" cy="57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610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1A440-F60F-4B96-A102-70579D7DB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7" y="704675"/>
            <a:ext cx="7801005" cy="58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802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77B259-E601-4B02-8B12-BBCFB099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6" y="617662"/>
            <a:ext cx="7917067" cy="5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480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BDF407-18DA-4226-ACE2-B752B3DCB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2" y="704675"/>
            <a:ext cx="7757676" cy="58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41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F226DD-E962-44DA-A565-8AFD49CF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" y="704675"/>
            <a:ext cx="7722678" cy="57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54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109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A33D7F-9443-44FB-B50E-08B5065CB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2" y="722871"/>
            <a:ext cx="7757676" cy="58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1155D-CC52-40B0-BF9E-4EF7E9BC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275126"/>
            <a:ext cx="4594357" cy="549898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7B1D41B-8F7A-40B6-9501-5E9157666DCC}"/>
              </a:ext>
            </a:extLst>
          </p:cNvPr>
          <p:cNvSpPr/>
          <p:nvPr/>
        </p:nvSpPr>
        <p:spPr>
          <a:xfrm>
            <a:off x="3338818" y="2418329"/>
            <a:ext cx="411061" cy="85945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9E7EA-2EFC-43FC-90E5-83B79F8066AA}"/>
              </a:ext>
            </a:extLst>
          </p:cNvPr>
          <p:cNvSpPr txBox="1"/>
          <p:nvPr/>
        </p:nvSpPr>
        <p:spPr>
          <a:xfrm>
            <a:off x="3802056" y="2666896"/>
            <a:ext cx="173560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Read the Images.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95F3512-69D6-418A-9BAE-1AD81A736A7E}"/>
              </a:ext>
            </a:extLst>
          </p:cNvPr>
          <p:cNvSpPr/>
          <p:nvPr/>
        </p:nvSpPr>
        <p:spPr>
          <a:xfrm>
            <a:off x="3338818" y="3330416"/>
            <a:ext cx="411061" cy="297330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D8F6D-C6EB-4ED7-A06C-375A3B1A3A11}"/>
              </a:ext>
            </a:extLst>
          </p:cNvPr>
          <p:cNvSpPr txBox="1"/>
          <p:nvPr/>
        </p:nvSpPr>
        <p:spPr>
          <a:xfrm>
            <a:off x="3802055" y="4640094"/>
            <a:ext cx="164262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Plot the Images.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83F8555-1555-4C5C-B1CC-E840C0C80ECA}"/>
              </a:ext>
            </a:extLst>
          </p:cNvPr>
          <p:cNvSpPr/>
          <p:nvPr/>
        </p:nvSpPr>
        <p:spPr>
          <a:xfrm>
            <a:off x="3320197" y="1901256"/>
            <a:ext cx="411061" cy="464439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5B2C3-EE9D-4E5E-B096-71F53AF8AB58}"/>
              </a:ext>
            </a:extLst>
          </p:cNvPr>
          <p:cNvSpPr txBox="1"/>
          <p:nvPr/>
        </p:nvSpPr>
        <p:spPr>
          <a:xfrm>
            <a:off x="3785758" y="1956503"/>
            <a:ext cx="2130327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Clear the workspace.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BADB96E-6A40-4E8D-BA61-38217E999758}"/>
              </a:ext>
            </a:extLst>
          </p:cNvPr>
          <p:cNvSpPr/>
          <p:nvPr/>
        </p:nvSpPr>
        <p:spPr>
          <a:xfrm>
            <a:off x="3336494" y="6353919"/>
            <a:ext cx="411061" cy="464439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1A545-8E6E-4F4E-B191-B5EA613185F2}"/>
              </a:ext>
            </a:extLst>
          </p:cNvPr>
          <p:cNvSpPr txBox="1"/>
          <p:nvPr/>
        </p:nvSpPr>
        <p:spPr>
          <a:xfrm>
            <a:off x="3802055" y="6409166"/>
            <a:ext cx="169841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Save the Images.</a:t>
            </a:r>
          </a:p>
        </p:txBody>
      </p:sp>
    </p:spTree>
    <p:extLst>
      <p:ext uri="{BB962C8B-B14F-4D97-AF65-F5344CB8AC3E}">
        <p14:creationId xmlns:p14="http://schemas.microsoft.com/office/powerpoint/2010/main" val="2565388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F4F8A2-F1EE-465F-A09A-60B85478F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3" y="766897"/>
            <a:ext cx="7698953" cy="57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76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14EB9A-1323-43D9-87A0-332D41E36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7" y="704675"/>
            <a:ext cx="7801005" cy="58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939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141A84-82D2-417D-B45D-E5A16E4D2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" y="788564"/>
            <a:ext cx="7722678" cy="57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7391D-3CAA-408C-92F0-1AA92D08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9626"/>
            <a:ext cx="8229600" cy="288581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As the Quantization level increases, the Entropy will continuously reduce. This is because the data is more concentrated around zero, and consequently, less information is carried per bit.</a:t>
            </a:r>
          </a:p>
          <a:p>
            <a:r>
              <a:rPr lang="en-US" sz="2400" dirty="0"/>
              <a:t>The feature maps are largely concentrated around zero. As observed in Homework 2, the quantization will yield a slight performance degradation with a significant gain in compression.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B1BB8-640D-49DB-BD14-0309EB73813B}"/>
              </a:ext>
            </a:extLst>
          </p:cNvPr>
          <p:cNvSpPr txBox="1"/>
          <p:nvPr/>
        </p:nvSpPr>
        <p:spPr>
          <a:xfrm>
            <a:off x="457200" y="4528397"/>
            <a:ext cx="8229599" cy="2246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Using Quantization will yield a slight performance degradation with a significant increase in compression. Combining this with the DCT may increase the compression with little degradation in quality even further.</a:t>
            </a:r>
          </a:p>
        </p:txBody>
      </p:sp>
    </p:spTree>
    <p:extLst>
      <p:ext uri="{BB962C8B-B14F-4D97-AF65-F5344CB8AC3E}">
        <p14:creationId xmlns:p14="http://schemas.microsoft.com/office/powerpoint/2010/main" val="28836542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7A99-41E3-425D-A011-D7C3CCBB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67" y="1269031"/>
            <a:ext cx="6075866" cy="4319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556709-A6C8-41EE-9D1D-465B7F7803E2}"/>
              </a:ext>
            </a:extLst>
          </p:cNvPr>
          <p:cNvSpPr txBox="1"/>
          <p:nvPr/>
        </p:nvSpPr>
        <p:spPr>
          <a:xfrm>
            <a:off x="105147" y="5588968"/>
            <a:ext cx="8922956" cy="1138773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DISCLAIMER: As Problem 3 relies very heavily on the scheme developed in Homework 3, some</a:t>
            </a:r>
          </a:p>
          <a:p>
            <a:pPr algn="l"/>
            <a:r>
              <a:rPr lang="en-US" sz="1700" b="1" dirty="0"/>
              <a:t>Of the slides developed for that assignment are directly reused in this Final Project Report. Those</a:t>
            </a:r>
          </a:p>
          <a:p>
            <a:pPr algn="l"/>
            <a:r>
              <a:rPr lang="en-US" sz="1700" b="1" dirty="0"/>
              <a:t>Slides have been appropriately labeled. Some of the data is not identical, but the principles still</a:t>
            </a:r>
          </a:p>
          <a:p>
            <a:pPr algn="l"/>
            <a:r>
              <a:rPr lang="en-US" sz="1700" b="1" dirty="0"/>
              <a:t>Apply, and therefore are appropriate for use in this Final Report.</a:t>
            </a:r>
          </a:p>
        </p:txBody>
      </p:sp>
    </p:spTree>
    <p:extLst>
      <p:ext uri="{BB962C8B-B14F-4D97-AF65-F5344CB8AC3E}">
        <p14:creationId xmlns:p14="http://schemas.microsoft.com/office/powerpoint/2010/main" val="13117954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46FC8-AAA8-4C1A-BB14-D321001C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7" y="718647"/>
            <a:ext cx="5075360" cy="422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7060C-DFCF-4AD3-8717-B4398B078917}"/>
              </a:ext>
            </a:extLst>
          </p:cNvPr>
          <p:cNvSpPr txBox="1"/>
          <p:nvPr/>
        </p:nvSpPr>
        <p:spPr>
          <a:xfrm>
            <a:off x="5569098" y="1491007"/>
            <a:ext cx="1850507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Load the Features.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659E8-C890-4BA9-BDE0-9F7F9987291D}"/>
              </a:ext>
            </a:extLst>
          </p:cNvPr>
          <p:cNvSpPr txBox="1"/>
          <p:nvPr/>
        </p:nvSpPr>
        <p:spPr>
          <a:xfrm>
            <a:off x="5585576" y="3212272"/>
            <a:ext cx="2068195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Extract and Reshape </a:t>
            </a:r>
          </a:p>
          <a:p>
            <a:pPr algn="l"/>
            <a:r>
              <a:rPr lang="en-US" sz="1700" b="1" dirty="0"/>
              <a:t>the Features.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03510-DEBD-4300-8496-94693A927E5A}"/>
              </a:ext>
            </a:extLst>
          </p:cNvPr>
          <p:cNvSpPr txBox="1"/>
          <p:nvPr/>
        </p:nvSpPr>
        <p:spPr>
          <a:xfrm>
            <a:off x="5569098" y="831618"/>
            <a:ext cx="210115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Clear the Workspace.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C785EAF-6EE3-48E2-9261-CCCD9A7E379B}"/>
              </a:ext>
            </a:extLst>
          </p:cNvPr>
          <p:cNvSpPr/>
          <p:nvPr/>
        </p:nvSpPr>
        <p:spPr>
          <a:xfrm>
            <a:off x="5286868" y="718647"/>
            <a:ext cx="226503" cy="57045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F74FD23-2D30-46BE-B5B5-A3AFA6788084}"/>
              </a:ext>
            </a:extLst>
          </p:cNvPr>
          <p:cNvSpPr/>
          <p:nvPr/>
        </p:nvSpPr>
        <p:spPr>
          <a:xfrm>
            <a:off x="5286867" y="1436881"/>
            <a:ext cx="226503" cy="462197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4F97C17-7386-4924-96E5-D74D98496AF2}"/>
              </a:ext>
            </a:extLst>
          </p:cNvPr>
          <p:cNvSpPr/>
          <p:nvPr/>
        </p:nvSpPr>
        <p:spPr>
          <a:xfrm>
            <a:off x="5285675" y="2075401"/>
            <a:ext cx="226503" cy="2883522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473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03510-DEBD-4300-8496-94693A927E5A}"/>
              </a:ext>
            </a:extLst>
          </p:cNvPr>
          <p:cNvSpPr txBox="1"/>
          <p:nvPr/>
        </p:nvSpPr>
        <p:spPr>
          <a:xfrm>
            <a:off x="5543460" y="823072"/>
            <a:ext cx="358457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Initialize the Best Fit Frame and MSE.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C785EAF-6EE3-48E2-9261-CCCD9A7E379B}"/>
              </a:ext>
            </a:extLst>
          </p:cNvPr>
          <p:cNvSpPr/>
          <p:nvPr/>
        </p:nvSpPr>
        <p:spPr>
          <a:xfrm>
            <a:off x="5286868" y="718647"/>
            <a:ext cx="226503" cy="564869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F8841-D690-4631-905D-4CAF006F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647"/>
            <a:ext cx="5113463" cy="3513124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1857394B-1765-48C7-9D68-BC9A1965B086}"/>
              </a:ext>
            </a:extLst>
          </p:cNvPr>
          <p:cNvSpPr/>
          <p:nvPr/>
        </p:nvSpPr>
        <p:spPr>
          <a:xfrm>
            <a:off x="5316957" y="1283516"/>
            <a:ext cx="226503" cy="2948255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FF7279-E64E-4351-886D-F93440B93A14}"/>
              </a:ext>
            </a:extLst>
          </p:cNvPr>
          <p:cNvSpPr txBox="1"/>
          <p:nvPr/>
        </p:nvSpPr>
        <p:spPr>
          <a:xfrm>
            <a:off x="5573549" y="2319061"/>
            <a:ext cx="3134897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Loop: Call Motion Estimation to</a:t>
            </a:r>
          </a:p>
          <a:p>
            <a:pPr algn="l"/>
            <a:r>
              <a:rPr lang="en-US" sz="1700" b="1" dirty="0"/>
              <a:t>Determine the best fit reference </a:t>
            </a:r>
          </a:p>
          <a:p>
            <a:pPr algn="l"/>
            <a:r>
              <a:rPr lang="en-US" sz="1700" b="1" dirty="0"/>
              <a:t>frame.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D0B6E9-D8C8-412E-865C-5E9BB813DA6B}"/>
              </a:ext>
            </a:extLst>
          </p:cNvPr>
          <p:cNvCxnSpPr>
            <a:cxnSpLocks/>
          </p:cNvCxnSpPr>
          <p:nvPr/>
        </p:nvCxnSpPr>
        <p:spPr>
          <a:xfrm flipV="1">
            <a:off x="4358355" y="1904759"/>
            <a:ext cx="1185105" cy="5704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B2473F-D232-45E5-B307-934FDAAE946A}"/>
              </a:ext>
            </a:extLst>
          </p:cNvPr>
          <p:cNvSpPr txBox="1"/>
          <p:nvPr/>
        </p:nvSpPr>
        <p:spPr>
          <a:xfrm>
            <a:off x="5546217" y="1713463"/>
            <a:ext cx="3495233" cy="3539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700" b="1" dirty="0"/>
              <a:t>Function call to ‘</a:t>
            </a:r>
            <a:r>
              <a:rPr lang="en-US" sz="1700" b="1" dirty="0" err="1"/>
              <a:t>estMotion</a:t>
            </a:r>
            <a:r>
              <a:rPr lang="en-US" sz="1700" b="1" dirty="0"/>
              <a:t>’. Plot Off.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F6C3A9-B737-4DAF-A865-B9C82A259556}"/>
              </a:ext>
            </a:extLst>
          </p:cNvPr>
          <p:cNvCxnSpPr>
            <a:cxnSpLocks/>
          </p:cNvCxnSpPr>
          <p:nvPr/>
        </p:nvCxnSpPr>
        <p:spPr>
          <a:xfrm>
            <a:off x="4358355" y="3999796"/>
            <a:ext cx="1212437" cy="3579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B3776B-6BBA-4C9C-8ECB-087B49CFEA6A}"/>
              </a:ext>
            </a:extLst>
          </p:cNvPr>
          <p:cNvSpPr txBox="1"/>
          <p:nvPr/>
        </p:nvSpPr>
        <p:spPr>
          <a:xfrm>
            <a:off x="5573549" y="4166431"/>
            <a:ext cx="3495233" cy="3539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700" b="1" dirty="0"/>
              <a:t>Function call to ‘</a:t>
            </a:r>
            <a:r>
              <a:rPr lang="en-US" sz="1700" b="1" dirty="0" err="1"/>
              <a:t>estMotion</a:t>
            </a:r>
            <a:r>
              <a:rPr lang="en-US" sz="1700" b="1" dirty="0"/>
              <a:t>’. Plot On.</a:t>
            </a:r>
          </a:p>
        </p:txBody>
      </p:sp>
    </p:spTree>
    <p:extLst>
      <p:ext uri="{BB962C8B-B14F-4D97-AF65-F5344CB8AC3E}">
        <p14:creationId xmlns:p14="http://schemas.microsoft.com/office/powerpoint/2010/main" val="30002117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5A8C2-DA5B-4966-8335-90D0FD04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1" y="782729"/>
            <a:ext cx="5930457" cy="42335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978FCE-A3CF-467A-9903-39625B37E87D}"/>
              </a:ext>
            </a:extLst>
          </p:cNvPr>
          <p:cNvCxnSpPr>
            <a:cxnSpLocks/>
          </p:cNvCxnSpPr>
          <p:nvPr/>
        </p:nvCxnSpPr>
        <p:spPr>
          <a:xfrm>
            <a:off x="1603513" y="1227366"/>
            <a:ext cx="409492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2AB353-CB69-4288-B065-649ED9D50378}"/>
              </a:ext>
            </a:extLst>
          </p:cNvPr>
          <p:cNvSpPr txBox="1"/>
          <p:nvPr/>
        </p:nvSpPr>
        <p:spPr>
          <a:xfrm>
            <a:off x="5889828" y="1050394"/>
            <a:ext cx="319773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Could be set to 4x4 or 8x8 blocks.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BEBBFB1-CA57-4A58-8E5D-05A9B0C6F7CC}"/>
              </a:ext>
            </a:extLst>
          </p:cNvPr>
          <p:cNvSpPr/>
          <p:nvPr/>
        </p:nvSpPr>
        <p:spPr>
          <a:xfrm>
            <a:off x="2928731" y="2208725"/>
            <a:ext cx="417443" cy="1084744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D1DC431-8596-4441-8589-48D50C1BCA24}"/>
              </a:ext>
            </a:extLst>
          </p:cNvPr>
          <p:cNvSpPr/>
          <p:nvPr/>
        </p:nvSpPr>
        <p:spPr>
          <a:xfrm>
            <a:off x="2928731" y="1250180"/>
            <a:ext cx="417443" cy="837342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0113F-BA03-4DA1-A6A9-89A02203FC04}"/>
              </a:ext>
            </a:extLst>
          </p:cNvPr>
          <p:cNvSpPr txBox="1"/>
          <p:nvPr/>
        </p:nvSpPr>
        <p:spPr>
          <a:xfrm>
            <a:off x="3471306" y="1449500"/>
            <a:ext cx="22970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Parameter Initialization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193044-CC18-4159-A830-1E2645CC2BA5}"/>
              </a:ext>
            </a:extLst>
          </p:cNvPr>
          <p:cNvSpPr txBox="1"/>
          <p:nvPr/>
        </p:nvSpPr>
        <p:spPr>
          <a:xfrm>
            <a:off x="3500789" y="2574125"/>
            <a:ext cx="342972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Establish the appropriate ‘y’ range.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1BAD018-75F0-48FE-B030-1565CB8A147C}"/>
              </a:ext>
            </a:extLst>
          </p:cNvPr>
          <p:cNvSpPr/>
          <p:nvPr/>
        </p:nvSpPr>
        <p:spPr>
          <a:xfrm>
            <a:off x="3324417" y="3378513"/>
            <a:ext cx="417443" cy="1084744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94865-9E95-4B6B-BD83-588EBC51D054}"/>
              </a:ext>
            </a:extLst>
          </p:cNvPr>
          <p:cNvSpPr txBox="1"/>
          <p:nvPr/>
        </p:nvSpPr>
        <p:spPr>
          <a:xfrm>
            <a:off x="3896475" y="3743913"/>
            <a:ext cx="337682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Establish the appropriate ‘x’ range.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0A1333-ADAB-4549-BE04-0697F13B8330}"/>
              </a:ext>
            </a:extLst>
          </p:cNvPr>
          <p:cNvCxnSpPr>
            <a:cxnSpLocks/>
          </p:cNvCxnSpPr>
          <p:nvPr/>
        </p:nvCxnSpPr>
        <p:spPr>
          <a:xfrm>
            <a:off x="3842367" y="4613297"/>
            <a:ext cx="185606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CD304-D5BD-4567-ADAE-84BAAA24D2F1}"/>
              </a:ext>
            </a:extLst>
          </p:cNvPr>
          <p:cNvSpPr txBox="1"/>
          <p:nvPr/>
        </p:nvSpPr>
        <p:spPr>
          <a:xfrm>
            <a:off x="5768345" y="4436325"/>
            <a:ext cx="2713820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Parse Block by selected size.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58728-CACE-47C9-805D-5374943AF51A}"/>
              </a:ext>
            </a:extLst>
          </p:cNvPr>
          <p:cNvSpPr txBox="1"/>
          <p:nvPr/>
        </p:nvSpPr>
        <p:spPr>
          <a:xfrm>
            <a:off x="1689969" y="5423471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6F66BE-0C83-4D73-8D5E-ED5011B67D24}"/>
              </a:ext>
            </a:extLst>
          </p:cNvPr>
          <p:cNvSpPr txBox="1"/>
          <p:nvPr/>
        </p:nvSpPr>
        <p:spPr>
          <a:xfrm rot="1609156">
            <a:off x="5619187" y="2016510"/>
            <a:ext cx="3508717" cy="353943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For Final Project, Block was set to ‘4’.</a:t>
            </a:r>
          </a:p>
        </p:txBody>
      </p:sp>
    </p:spTree>
    <p:extLst>
      <p:ext uri="{BB962C8B-B14F-4D97-AF65-F5344CB8AC3E}">
        <p14:creationId xmlns:p14="http://schemas.microsoft.com/office/powerpoint/2010/main" val="194030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F5A8C2-DA5B-4966-8335-90D0FD04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1" y="1411904"/>
            <a:ext cx="5930457" cy="4233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E1C91-403F-466D-ABF0-80796B88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71" y="1212574"/>
            <a:ext cx="4134997" cy="3279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201513" y="1445313"/>
            <a:ext cx="3905428" cy="353943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For Final Project, Block Size was set to ‘4’.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0A1333-ADAB-4549-BE04-0697F13B8330}"/>
              </a:ext>
            </a:extLst>
          </p:cNvPr>
          <p:cNvCxnSpPr>
            <a:cxnSpLocks/>
          </p:cNvCxnSpPr>
          <p:nvPr/>
        </p:nvCxnSpPr>
        <p:spPr>
          <a:xfrm flipV="1">
            <a:off x="1703491" y="1411904"/>
            <a:ext cx="3398596" cy="36614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0766CA-DF31-4C4C-918F-05AF1F2AE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62" y="4636334"/>
            <a:ext cx="5349271" cy="2165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426527-EAB1-4FBC-97BB-4016F05C1D27}"/>
              </a:ext>
            </a:extLst>
          </p:cNvPr>
          <p:cNvCxnSpPr>
            <a:cxnSpLocks/>
          </p:cNvCxnSpPr>
          <p:nvPr/>
        </p:nvCxnSpPr>
        <p:spPr>
          <a:xfrm flipH="1">
            <a:off x="3591339" y="2186609"/>
            <a:ext cx="2173357" cy="26534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22F52-948A-47AE-A855-B9D633B8770C}"/>
              </a:ext>
            </a:extLst>
          </p:cNvPr>
          <p:cNvSpPr txBox="1"/>
          <p:nvPr/>
        </p:nvSpPr>
        <p:spPr>
          <a:xfrm>
            <a:off x="1703491" y="5792642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634129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119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B1080-92E5-40F0-BE71-BB064E8C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357691"/>
            <a:ext cx="6340389" cy="36655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0E2A3D-0299-4F4D-BC00-59CEC5392083}"/>
              </a:ext>
            </a:extLst>
          </p:cNvPr>
          <p:cNvSpPr/>
          <p:nvPr/>
        </p:nvSpPr>
        <p:spPr>
          <a:xfrm>
            <a:off x="100632" y="2080591"/>
            <a:ext cx="4868933" cy="471051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D0E2F-2641-4EE1-B79D-60225EBC2E09}"/>
              </a:ext>
            </a:extLst>
          </p:cNvPr>
          <p:cNvSpPr/>
          <p:nvPr/>
        </p:nvSpPr>
        <p:spPr>
          <a:xfrm>
            <a:off x="173520" y="4075047"/>
            <a:ext cx="5604428" cy="471051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69958-D5EA-49BA-953E-3196316BA63A}"/>
              </a:ext>
            </a:extLst>
          </p:cNvPr>
          <p:cNvSpPr txBox="1"/>
          <p:nvPr/>
        </p:nvSpPr>
        <p:spPr>
          <a:xfrm>
            <a:off x="4831100" y="2105455"/>
            <a:ext cx="3735190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Custom Function ‘</a:t>
            </a:r>
            <a:r>
              <a:rPr lang="en-US" sz="1700" b="1" dirty="0" err="1"/>
              <a:t>bilinearInterpolation</a:t>
            </a:r>
            <a:r>
              <a:rPr lang="en-US" sz="1700" b="1" dirty="0"/>
              <a:t>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C544D-9300-4A65-BC87-579BB1C39844}"/>
              </a:ext>
            </a:extLst>
          </p:cNvPr>
          <p:cNvSpPr txBox="1"/>
          <p:nvPr/>
        </p:nvSpPr>
        <p:spPr>
          <a:xfrm>
            <a:off x="4731708" y="3898075"/>
            <a:ext cx="3210110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Custom Function ‘</a:t>
            </a:r>
            <a:r>
              <a:rPr lang="en-US" sz="1700" b="1" dirty="0" err="1"/>
              <a:t>getBlkMotion</a:t>
            </a:r>
            <a:r>
              <a:rPr lang="en-US" sz="1700" b="1" dirty="0"/>
              <a:t>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70855-DDDB-4AE9-8D89-1222228F18E2}"/>
              </a:ext>
            </a:extLst>
          </p:cNvPr>
          <p:cNvSpPr txBox="1"/>
          <p:nvPr/>
        </p:nvSpPr>
        <p:spPr>
          <a:xfrm>
            <a:off x="425372" y="1041550"/>
            <a:ext cx="3488327" cy="353943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For Final Project, ‘</a:t>
            </a:r>
            <a:r>
              <a:rPr lang="en-US" sz="1700" b="1" dirty="0" err="1"/>
              <a:t>pel</a:t>
            </a:r>
            <a:r>
              <a:rPr lang="en-US" sz="1700" b="1" dirty="0"/>
              <a:t>’ was set to 0.5.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EE94F-AB73-44B7-8C58-1319053F3872}"/>
              </a:ext>
            </a:extLst>
          </p:cNvPr>
          <p:cNvSpPr txBox="1"/>
          <p:nvPr/>
        </p:nvSpPr>
        <p:spPr>
          <a:xfrm>
            <a:off x="1703491" y="5792642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141544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1155D-CC52-40B0-BF9E-4EF7E9BC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275126"/>
            <a:ext cx="4594357" cy="5498983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4ED93E-7457-415D-8D8F-465AAF0F8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42" y="1803633"/>
            <a:ext cx="5596657" cy="41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707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257990-48AA-4F10-A235-5FDB4178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811236"/>
            <a:ext cx="6119390" cy="5151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D6623-4ACC-4711-AE09-36825228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05645"/>
            <a:ext cx="4747671" cy="2286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0C8A83-B439-46F5-9384-036E25B98C1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474468" y="1634265"/>
            <a:ext cx="0" cy="7113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40E672-584D-49F6-B19C-3287E775B1F2}"/>
              </a:ext>
            </a:extLst>
          </p:cNvPr>
          <p:cNvSpPr txBox="1"/>
          <p:nvPr/>
        </p:nvSpPr>
        <p:spPr>
          <a:xfrm>
            <a:off x="2474467" y="6321365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15145937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060FB1-7BE2-4A39-A8BC-4CB7CF54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5" y="1881809"/>
            <a:ext cx="5048368" cy="488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D6623-4ACC-4711-AE09-36825228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05645"/>
            <a:ext cx="4747671" cy="2286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0C8A83-B439-46F5-9384-036E25B98C1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474468" y="1634265"/>
            <a:ext cx="0" cy="2475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159F1D-64AD-4B09-857E-2A7FAD30C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47" y="1141349"/>
            <a:ext cx="3920091" cy="2421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4AB0D-4594-471D-BC0B-0AE3C75B8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762" y="4661184"/>
            <a:ext cx="6607113" cy="1806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42BD89-F875-4A21-89D9-8EC2D6E34F36}"/>
              </a:ext>
            </a:extLst>
          </p:cNvPr>
          <p:cNvSpPr txBox="1"/>
          <p:nvPr/>
        </p:nvSpPr>
        <p:spPr>
          <a:xfrm>
            <a:off x="6051981" y="1101486"/>
            <a:ext cx="230518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Input Image Becomes…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EF7E69-5B83-4213-ACCD-DBAF905E931C}"/>
              </a:ext>
            </a:extLst>
          </p:cNvPr>
          <p:cNvCxnSpPr/>
          <p:nvPr/>
        </p:nvCxnSpPr>
        <p:spPr>
          <a:xfrm flipH="1">
            <a:off x="3173447" y="1405645"/>
            <a:ext cx="404640" cy="325553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26A06D-2508-4BFB-A953-B6D4EF1C5AF2}"/>
              </a:ext>
            </a:extLst>
          </p:cNvPr>
          <p:cNvCxnSpPr>
            <a:cxnSpLocks/>
          </p:cNvCxnSpPr>
          <p:nvPr/>
        </p:nvCxnSpPr>
        <p:spPr>
          <a:xfrm>
            <a:off x="7118010" y="1455429"/>
            <a:ext cx="0" cy="21885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334A73-E414-4EA2-AE77-05AF128EEAFB}"/>
              </a:ext>
            </a:extLst>
          </p:cNvPr>
          <p:cNvSpPr txBox="1"/>
          <p:nvPr/>
        </p:nvSpPr>
        <p:spPr>
          <a:xfrm>
            <a:off x="5755318" y="3763420"/>
            <a:ext cx="3064622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…an interpolated output image </a:t>
            </a:r>
          </a:p>
          <a:p>
            <a:pPr algn="l"/>
            <a:r>
              <a:rPr lang="en-US" sz="1700" b="1" dirty="0"/>
              <a:t>with increased dimensions.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0BFCD4-FBC8-4D92-A747-B1FE8DAA544A}"/>
              </a:ext>
            </a:extLst>
          </p:cNvPr>
          <p:cNvSpPr txBox="1"/>
          <p:nvPr/>
        </p:nvSpPr>
        <p:spPr>
          <a:xfrm>
            <a:off x="115416" y="741239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2084054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2422D-97A4-43A0-B586-3828AB91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6" y="2294818"/>
            <a:ext cx="5452029" cy="42440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/>
          <p:nvPr/>
        </p:nvCxnSpPr>
        <p:spPr>
          <a:xfrm>
            <a:off x="2425148" y="1836212"/>
            <a:ext cx="0" cy="7744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512C62-B452-4BBA-87B2-64B6582C3182}"/>
              </a:ext>
            </a:extLst>
          </p:cNvPr>
          <p:cNvCxnSpPr>
            <a:cxnSpLocks/>
          </p:cNvCxnSpPr>
          <p:nvPr/>
        </p:nvCxnSpPr>
        <p:spPr>
          <a:xfrm>
            <a:off x="4141304" y="5222143"/>
            <a:ext cx="14378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7B9027-2F33-43C8-956E-76C908C37477}"/>
              </a:ext>
            </a:extLst>
          </p:cNvPr>
          <p:cNvSpPr txBox="1"/>
          <p:nvPr/>
        </p:nvSpPr>
        <p:spPr>
          <a:xfrm>
            <a:off x="5717059" y="5006503"/>
            <a:ext cx="3153556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Interpolate each block if needed.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3D54F-1C68-4B3B-9DFB-6DA6DBA54805}"/>
              </a:ext>
            </a:extLst>
          </p:cNvPr>
          <p:cNvSpPr txBox="1"/>
          <p:nvPr/>
        </p:nvSpPr>
        <p:spPr>
          <a:xfrm>
            <a:off x="100632" y="898804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38202311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8332B-C6D0-4DAF-A31C-B663CE23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2050008"/>
            <a:ext cx="5234286" cy="4671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/>
          <p:nvPr/>
        </p:nvCxnSpPr>
        <p:spPr>
          <a:xfrm>
            <a:off x="2425148" y="1836212"/>
            <a:ext cx="0" cy="7744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7B9027-2F33-43C8-956E-76C908C37477}"/>
              </a:ext>
            </a:extLst>
          </p:cNvPr>
          <p:cNvSpPr txBox="1"/>
          <p:nvPr/>
        </p:nvSpPr>
        <p:spPr>
          <a:xfrm>
            <a:off x="5717059" y="2758568"/>
            <a:ext cx="208454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Initialize parameters.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9A5A659-BE77-4D77-BE57-F581C137DB9B}"/>
              </a:ext>
            </a:extLst>
          </p:cNvPr>
          <p:cNvSpPr/>
          <p:nvPr/>
        </p:nvSpPr>
        <p:spPr>
          <a:xfrm>
            <a:off x="5213445" y="1836212"/>
            <a:ext cx="327519" cy="2230821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A6AF6E-2A1B-4CB4-9DA5-8F7C72285162}"/>
              </a:ext>
            </a:extLst>
          </p:cNvPr>
          <p:cNvCxnSpPr>
            <a:cxnSpLocks/>
          </p:cNvCxnSpPr>
          <p:nvPr/>
        </p:nvCxnSpPr>
        <p:spPr>
          <a:xfrm>
            <a:off x="3275463" y="6356350"/>
            <a:ext cx="234152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4DDB8C-9944-464D-A101-1B1BC7B31CE5}"/>
              </a:ext>
            </a:extLst>
          </p:cNvPr>
          <p:cNvSpPr txBox="1"/>
          <p:nvPr/>
        </p:nvSpPr>
        <p:spPr>
          <a:xfrm>
            <a:off x="5757953" y="5993422"/>
            <a:ext cx="2787879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Compute the Mean Absolute</a:t>
            </a:r>
          </a:p>
          <a:p>
            <a:r>
              <a:rPr lang="en-US" sz="1700" b="1" dirty="0"/>
              <a:t>Deviation for each block.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19FAF1-BCBE-4A87-BA75-A9882AD04BCF}"/>
              </a:ext>
            </a:extLst>
          </p:cNvPr>
          <p:cNvSpPr txBox="1"/>
          <p:nvPr/>
        </p:nvSpPr>
        <p:spPr>
          <a:xfrm>
            <a:off x="5717059" y="5143167"/>
            <a:ext cx="266098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residual block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022B2D-4D78-468E-92BD-732011AA845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446224" y="5320139"/>
            <a:ext cx="1270835" cy="534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A89CFF-67DD-4907-BDF8-E84912F1A494}"/>
              </a:ext>
            </a:extLst>
          </p:cNvPr>
          <p:cNvSpPr txBox="1"/>
          <p:nvPr/>
        </p:nvSpPr>
        <p:spPr>
          <a:xfrm>
            <a:off x="100632" y="898804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3268658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8332B-C6D0-4DAF-A31C-B663CE23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2050008"/>
            <a:ext cx="5234286" cy="4671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BC12A-0ECB-4ABD-A9BE-90F6C986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77" y="1987357"/>
            <a:ext cx="4913335" cy="2884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/>
          <p:nvPr/>
        </p:nvCxnSpPr>
        <p:spPr>
          <a:xfrm>
            <a:off x="2425148" y="1836212"/>
            <a:ext cx="0" cy="7744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022B2D-4D78-468E-92BD-732011AA8453}"/>
              </a:ext>
            </a:extLst>
          </p:cNvPr>
          <p:cNvCxnSpPr>
            <a:cxnSpLocks/>
          </p:cNvCxnSpPr>
          <p:nvPr/>
        </p:nvCxnSpPr>
        <p:spPr>
          <a:xfrm flipV="1">
            <a:off x="1864654" y="2050000"/>
            <a:ext cx="3130427" cy="35375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F7E569-9B79-4C2D-ADCE-F0CED962B670}"/>
              </a:ext>
            </a:extLst>
          </p:cNvPr>
          <p:cNvSpPr txBox="1"/>
          <p:nvPr/>
        </p:nvSpPr>
        <p:spPr>
          <a:xfrm>
            <a:off x="100632" y="898804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24436223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77A256-8AEF-4264-8B17-740AA0F4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3" y="2149745"/>
            <a:ext cx="5930456" cy="3939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>
            <a:cxnSpLocks/>
          </p:cNvCxnSpPr>
          <p:nvPr/>
        </p:nvCxnSpPr>
        <p:spPr>
          <a:xfrm>
            <a:off x="2425148" y="1836212"/>
            <a:ext cx="0" cy="4156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FB286C-5699-4A8F-81AC-DE445A8911F0}"/>
              </a:ext>
            </a:extLst>
          </p:cNvPr>
          <p:cNvCxnSpPr>
            <a:cxnSpLocks/>
          </p:cNvCxnSpPr>
          <p:nvPr/>
        </p:nvCxnSpPr>
        <p:spPr>
          <a:xfrm flipV="1">
            <a:off x="2991551" y="2503688"/>
            <a:ext cx="1090200" cy="7828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F363080-698F-472C-8277-312884109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33"/>
          <a:stretch/>
        </p:blipFill>
        <p:spPr>
          <a:xfrm>
            <a:off x="4081751" y="2251881"/>
            <a:ext cx="4505654" cy="30635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B385CF-24A1-4BFF-8F76-9088982A9B87}"/>
              </a:ext>
            </a:extLst>
          </p:cNvPr>
          <p:cNvSpPr txBox="1"/>
          <p:nvPr/>
        </p:nvSpPr>
        <p:spPr>
          <a:xfrm>
            <a:off x="2991551" y="5492357"/>
            <a:ext cx="5659755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Generate the MAD for each block. Infinity indicates the MAD</a:t>
            </a:r>
          </a:p>
          <a:p>
            <a:pPr algn="l"/>
            <a:r>
              <a:rPr lang="en-US" sz="1700" b="1" dirty="0"/>
              <a:t>could not be calculated and must be removed. You want the </a:t>
            </a:r>
          </a:p>
          <a:p>
            <a:pPr algn="l"/>
            <a:r>
              <a:rPr lang="en-US" sz="1700" b="1" dirty="0"/>
              <a:t>smallest MAD.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01E0E-0AEA-451B-8CDC-6BF9146DC56C}"/>
              </a:ext>
            </a:extLst>
          </p:cNvPr>
          <p:cNvSpPr txBox="1"/>
          <p:nvPr/>
        </p:nvSpPr>
        <p:spPr>
          <a:xfrm>
            <a:off x="100632" y="898804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24461923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77A256-8AEF-4264-8B17-740AA0F4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3" y="2149745"/>
            <a:ext cx="5930456" cy="3939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6838D-5046-4CFE-8848-CC956456E76F}"/>
              </a:ext>
            </a:extLst>
          </p:cNvPr>
          <p:cNvCxnSpPr>
            <a:cxnSpLocks/>
          </p:cNvCxnSpPr>
          <p:nvPr/>
        </p:nvCxnSpPr>
        <p:spPr>
          <a:xfrm>
            <a:off x="2425148" y="1836212"/>
            <a:ext cx="0" cy="4156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85EE77D-345D-4E79-A05E-A8B17E1A6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089" y="1634264"/>
            <a:ext cx="2933954" cy="28272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F14725-F50B-43A1-BCA1-839C9FAF67EB}"/>
              </a:ext>
            </a:extLst>
          </p:cNvPr>
          <p:cNvCxnSpPr/>
          <p:nvPr/>
        </p:nvCxnSpPr>
        <p:spPr>
          <a:xfrm flipV="1">
            <a:off x="2908845" y="1836212"/>
            <a:ext cx="3279920" cy="17153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0FC97BC-27CB-403A-ADF2-8C7AFDBBC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453" y="4766815"/>
            <a:ext cx="2453853" cy="1310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F967F9-7D0F-47C9-9688-CE952D3AD9D1}"/>
              </a:ext>
            </a:extLst>
          </p:cNvPr>
          <p:cNvSpPr txBox="1"/>
          <p:nvPr/>
        </p:nvSpPr>
        <p:spPr>
          <a:xfrm>
            <a:off x="6806411" y="1503178"/>
            <a:ext cx="1627177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Residual Blocks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61136-AE8F-4B04-87A5-11BA2325995C}"/>
              </a:ext>
            </a:extLst>
          </p:cNvPr>
          <p:cNvSpPr txBox="1"/>
          <p:nvPr/>
        </p:nvSpPr>
        <p:spPr>
          <a:xfrm>
            <a:off x="5882471" y="5990866"/>
            <a:ext cx="157293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Motion Vectors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C18EAA-DE5D-4CA9-ABC3-838AE1BD7C1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572000" y="4592615"/>
            <a:ext cx="1543453" cy="8295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921A6E-838C-4BFA-BEBD-D698717F5CCC}"/>
              </a:ext>
            </a:extLst>
          </p:cNvPr>
          <p:cNvSpPr txBox="1"/>
          <p:nvPr/>
        </p:nvSpPr>
        <p:spPr>
          <a:xfrm>
            <a:off x="100632" y="898804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35970211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F44E-1FA1-4B3D-AC7F-8D44305E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" y="1432317"/>
            <a:ext cx="5616427" cy="403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BB010-A5AD-46B6-A445-68461AA4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" y="2050008"/>
            <a:ext cx="4429072" cy="212620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C18EAA-DE5D-4CA9-ABC3-838AE1BD7C1D}"/>
              </a:ext>
            </a:extLst>
          </p:cNvPr>
          <p:cNvCxnSpPr>
            <a:cxnSpLocks/>
          </p:cNvCxnSpPr>
          <p:nvPr/>
        </p:nvCxnSpPr>
        <p:spPr>
          <a:xfrm flipH="1">
            <a:off x="750627" y="1637732"/>
            <a:ext cx="805218" cy="5882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B2ACA9E-9928-45C8-B4BE-D7C8ABE8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18" y="4425948"/>
            <a:ext cx="3491456" cy="168066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B0DA9B-C5CF-41F5-8805-6D930E42603B}"/>
              </a:ext>
            </a:extLst>
          </p:cNvPr>
          <p:cNvCxnSpPr>
            <a:cxnSpLocks/>
          </p:cNvCxnSpPr>
          <p:nvPr/>
        </p:nvCxnSpPr>
        <p:spPr>
          <a:xfrm>
            <a:off x="1037231" y="2806067"/>
            <a:ext cx="791569" cy="16198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2586FA-460B-4097-AD6C-55C013CEA694}"/>
              </a:ext>
            </a:extLst>
          </p:cNvPr>
          <p:cNvSpPr txBox="1"/>
          <p:nvPr/>
        </p:nvSpPr>
        <p:spPr>
          <a:xfrm>
            <a:off x="510305" y="6179058"/>
            <a:ext cx="278249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Cell Array of Motion Vectors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CA4A82-7E30-4742-B9AE-60153F560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257" y="2013505"/>
            <a:ext cx="4208732" cy="22855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62BF5C-38D5-4672-A5B1-55D4BE455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472" y="4060952"/>
            <a:ext cx="3491456" cy="2170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D9207E-0236-4682-A035-C15D2C8B86DC}"/>
              </a:ext>
            </a:extLst>
          </p:cNvPr>
          <p:cNvSpPr txBox="1"/>
          <p:nvPr/>
        </p:nvSpPr>
        <p:spPr>
          <a:xfrm>
            <a:off x="4931484" y="6356029"/>
            <a:ext cx="272132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Cell Array of Residual Blocks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63B94C-48BD-472A-80D5-8906FF819F0C}"/>
              </a:ext>
            </a:extLst>
          </p:cNvPr>
          <p:cNvSpPr txBox="1"/>
          <p:nvPr/>
        </p:nvSpPr>
        <p:spPr>
          <a:xfrm>
            <a:off x="100632" y="898804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23495609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76968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FB527-475E-4680-B5A3-C568A678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4" y="1453717"/>
            <a:ext cx="5864196" cy="478826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09982C52-B637-4862-91C2-987C1D856D3C}"/>
              </a:ext>
            </a:extLst>
          </p:cNvPr>
          <p:cNvSpPr/>
          <p:nvPr/>
        </p:nvSpPr>
        <p:spPr>
          <a:xfrm>
            <a:off x="3326296" y="2756452"/>
            <a:ext cx="638175" cy="2266122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F8760-0D69-4D47-AB80-3C375ACCF74A}"/>
              </a:ext>
            </a:extLst>
          </p:cNvPr>
          <p:cNvSpPr txBox="1"/>
          <p:nvPr/>
        </p:nvSpPr>
        <p:spPr>
          <a:xfrm>
            <a:off x="4132300" y="3712541"/>
            <a:ext cx="495071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Determine the ranges for the ‘x’ and ‘y’ coordinates.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26655-05BC-49D4-93DE-87BA39E17D64}"/>
              </a:ext>
            </a:extLst>
          </p:cNvPr>
          <p:cNvSpPr txBox="1"/>
          <p:nvPr/>
        </p:nvSpPr>
        <p:spPr>
          <a:xfrm>
            <a:off x="4648516" y="4977260"/>
            <a:ext cx="303320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Reassemble the residual image.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D961B-9608-49D1-BC7B-AB99C70714F2}"/>
              </a:ext>
            </a:extLst>
          </p:cNvPr>
          <p:cNvSpPr txBox="1"/>
          <p:nvPr/>
        </p:nvSpPr>
        <p:spPr>
          <a:xfrm>
            <a:off x="3736086" y="1950137"/>
            <a:ext cx="418370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Adjust the block size for different </a:t>
            </a:r>
            <a:r>
              <a:rPr lang="en-US" sz="1700" b="1" dirty="0" err="1"/>
              <a:t>pel</a:t>
            </a:r>
            <a:r>
              <a:rPr lang="en-US" sz="1700" b="1" dirty="0"/>
              <a:t> values.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2262CC0-B92A-4D34-8059-4BAC3FFAAB59}"/>
              </a:ext>
            </a:extLst>
          </p:cNvPr>
          <p:cNvSpPr/>
          <p:nvPr/>
        </p:nvSpPr>
        <p:spPr>
          <a:xfrm>
            <a:off x="3416998" y="5249314"/>
            <a:ext cx="638175" cy="782767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97326-0471-4CC2-B4D4-23D02E528C8B}"/>
              </a:ext>
            </a:extLst>
          </p:cNvPr>
          <p:cNvSpPr txBox="1"/>
          <p:nvPr/>
        </p:nvSpPr>
        <p:spPr>
          <a:xfrm>
            <a:off x="4148222" y="5445573"/>
            <a:ext cx="397320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700" b="1" dirty="0"/>
              <a:t>Extract motion vectors for the quiver plot.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C96CAD-8B01-4050-9E69-EE2BCEB3270D}"/>
              </a:ext>
            </a:extLst>
          </p:cNvPr>
          <p:cNvCxnSpPr/>
          <p:nvPr/>
        </p:nvCxnSpPr>
        <p:spPr>
          <a:xfrm>
            <a:off x="3056530" y="2184294"/>
            <a:ext cx="67955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20D9FD-7108-4282-B968-D88FE5E86F5E}"/>
              </a:ext>
            </a:extLst>
          </p:cNvPr>
          <p:cNvCxnSpPr>
            <a:cxnSpLocks/>
          </p:cNvCxnSpPr>
          <p:nvPr/>
        </p:nvCxnSpPr>
        <p:spPr>
          <a:xfrm>
            <a:off x="4055173" y="5143510"/>
            <a:ext cx="52811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773436-4E72-49DB-B707-10C3D21B5D25}"/>
              </a:ext>
            </a:extLst>
          </p:cNvPr>
          <p:cNvSpPr txBox="1"/>
          <p:nvPr/>
        </p:nvSpPr>
        <p:spPr>
          <a:xfrm>
            <a:off x="100632" y="898804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33167984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B527-475E-4680-B5A3-C568A678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4" y="1453717"/>
            <a:ext cx="5864196" cy="4788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DB7B5F-2BD5-486B-812B-47D9CB803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41" y="936204"/>
            <a:ext cx="4697745" cy="3089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01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20D9FD-7108-4282-B968-D88FE5E86F5E}"/>
              </a:ext>
            </a:extLst>
          </p:cNvPr>
          <p:cNvCxnSpPr>
            <a:cxnSpLocks/>
          </p:cNvCxnSpPr>
          <p:nvPr/>
        </p:nvCxnSpPr>
        <p:spPr>
          <a:xfrm flipV="1">
            <a:off x="1762349" y="1382091"/>
            <a:ext cx="2594426" cy="36249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99CD147-A122-417B-BF01-8F50B1E88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17" y="4168962"/>
            <a:ext cx="3350468" cy="175283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C96CAD-8B01-4050-9E69-EE2BCEB3270D}"/>
              </a:ext>
            </a:extLst>
          </p:cNvPr>
          <p:cNvCxnSpPr>
            <a:cxnSpLocks/>
          </p:cNvCxnSpPr>
          <p:nvPr/>
        </p:nvCxnSpPr>
        <p:spPr>
          <a:xfrm flipV="1">
            <a:off x="1869175" y="4353636"/>
            <a:ext cx="2413866" cy="12153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39B2AF-3C60-41BA-B6F8-C011B18C7383}"/>
              </a:ext>
            </a:extLst>
          </p:cNvPr>
          <p:cNvSpPr txBox="1"/>
          <p:nvPr/>
        </p:nvSpPr>
        <p:spPr>
          <a:xfrm>
            <a:off x="4674463" y="4956361"/>
            <a:ext cx="103893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Locations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0DC67-66BB-40ED-8339-40BBD269003B}"/>
              </a:ext>
            </a:extLst>
          </p:cNvPr>
          <p:cNvSpPr txBox="1"/>
          <p:nvPr/>
        </p:nvSpPr>
        <p:spPr>
          <a:xfrm>
            <a:off x="4462719" y="5569589"/>
            <a:ext cx="126028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Magnitudes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4D93E-3E47-4A8E-A86A-2B12D95C02B0}"/>
              </a:ext>
            </a:extLst>
          </p:cNvPr>
          <p:cNvSpPr txBox="1"/>
          <p:nvPr/>
        </p:nvSpPr>
        <p:spPr>
          <a:xfrm>
            <a:off x="146252" y="596636"/>
            <a:ext cx="585971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/>
              <a:t>DISCLAIMER: This Slide is Reused from Homework 3.</a:t>
            </a:r>
          </a:p>
        </p:txBody>
      </p:sp>
    </p:spTree>
    <p:extLst>
      <p:ext uri="{BB962C8B-B14F-4D97-AF65-F5344CB8AC3E}">
        <p14:creationId xmlns:p14="http://schemas.microsoft.com/office/powerpoint/2010/main" val="249790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7B1D41B-8F7A-40B6-9501-5E9157666DCC}"/>
              </a:ext>
            </a:extLst>
          </p:cNvPr>
          <p:cNvSpPr/>
          <p:nvPr/>
        </p:nvSpPr>
        <p:spPr>
          <a:xfrm>
            <a:off x="4502959" y="2445797"/>
            <a:ext cx="411061" cy="353944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9E7EA-2EFC-43FC-90E5-83B79F8066AA}"/>
              </a:ext>
            </a:extLst>
          </p:cNvPr>
          <p:cNvSpPr txBox="1"/>
          <p:nvPr/>
        </p:nvSpPr>
        <p:spPr>
          <a:xfrm>
            <a:off x="4965925" y="2445798"/>
            <a:ext cx="174804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Load Feature Set.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95F3512-69D6-418A-9BAE-1AD81A736A7E}"/>
              </a:ext>
            </a:extLst>
          </p:cNvPr>
          <p:cNvSpPr/>
          <p:nvPr/>
        </p:nvSpPr>
        <p:spPr>
          <a:xfrm>
            <a:off x="4502958" y="3657377"/>
            <a:ext cx="411061" cy="1980257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D8F6D-C6EB-4ED7-A06C-375A3B1A3A11}"/>
              </a:ext>
            </a:extLst>
          </p:cNvPr>
          <p:cNvSpPr txBox="1"/>
          <p:nvPr/>
        </p:nvSpPr>
        <p:spPr>
          <a:xfrm>
            <a:off x="4965925" y="4348644"/>
            <a:ext cx="3771032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Initialize, Split, and Reshape the Feature</a:t>
            </a:r>
          </a:p>
          <a:p>
            <a:pPr algn="l"/>
            <a:r>
              <a:rPr lang="en-US" sz="1700" b="1" dirty="0"/>
              <a:t>Maps for the Associated Images.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83F8555-1555-4C5C-B1CC-E840C0C80ECA}"/>
              </a:ext>
            </a:extLst>
          </p:cNvPr>
          <p:cNvSpPr/>
          <p:nvPr/>
        </p:nvSpPr>
        <p:spPr>
          <a:xfrm>
            <a:off x="4502959" y="1214173"/>
            <a:ext cx="411061" cy="109627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5B2C3-EE9D-4E5E-B096-71F53AF8AB58}"/>
              </a:ext>
            </a:extLst>
          </p:cNvPr>
          <p:cNvSpPr txBox="1"/>
          <p:nvPr/>
        </p:nvSpPr>
        <p:spPr>
          <a:xfrm>
            <a:off x="4965925" y="1585337"/>
            <a:ext cx="141545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Message Box.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1BE7C-B95B-44C0-A70D-0AF5EF79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6" y="1155218"/>
            <a:ext cx="4443063" cy="4423461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D8FD6922-A450-406C-B32F-06BB28EFE781}"/>
              </a:ext>
            </a:extLst>
          </p:cNvPr>
          <p:cNvSpPr/>
          <p:nvPr/>
        </p:nvSpPr>
        <p:spPr>
          <a:xfrm>
            <a:off x="4502959" y="2967028"/>
            <a:ext cx="411061" cy="610384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633F0-81B4-4113-B606-08F23671F964}"/>
              </a:ext>
            </a:extLst>
          </p:cNvPr>
          <p:cNvSpPr txBox="1"/>
          <p:nvPr/>
        </p:nvSpPr>
        <p:spPr>
          <a:xfrm>
            <a:off x="4965925" y="2955420"/>
            <a:ext cx="3400546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Extract the associated feature maps</a:t>
            </a:r>
          </a:p>
          <a:p>
            <a:pPr algn="l"/>
            <a:r>
              <a:rPr lang="en-US" sz="1700" b="1" dirty="0"/>
              <a:t>Corresponding to the images.</a:t>
            </a:r>
          </a:p>
        </p:txBody>
      </p:sp>
    </p:spTree>
    <p:extLst>
      <p:ext uri="{BB962C8B-B14F-4D97-AF65-F5344CB8AC3E}">
        <p14:creationId xmlns:p14="http://schemas.microsoft.com/office/powerpoint/2010/main" val="14939120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F8841-D690-4631-905D-4CAF006F4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49"/>
          <a:stretch/>
        </p:blipFill>
        <p:spPr>
          <a:xfrm>
            <a:off x="0" y="570451"/>
            <a:ext cx="5113463" cy="802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6F3938-4642-4503-9346-EDEC5AB7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759"/>
            <a:ext cx="3751401" cy="42066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4B301-A627-41D6-99FC-5DE556BD4B85}"/>
              </a:ext>
            </a:extLst>
          </p:cNvPr>
          <p:cNvCxnSpPr/>
          <p:nvPr/>
        </p:nvCxnSpPr>
        <p:spPr>
          <a:xfrm>
            <a:off x="1551963" y="1208015"/>
            <a:ext cx="0" cy="3317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85F82D9-7594-4265-9E12-1E1DAB0358C3}"/>
              </a:ext>
            </a:extLst>
          </p:cNvPr>
          <p:cNvSpPr/>
          <p:nvPr/>
        </p:nvSpPr>
        <p:spPr>
          <a:xfrm>
            <a:off x="3842158" y="971836"/>
            <a:ext cx="729842" cy="385360"/>
          </a:xfrm>
          <a:prstGeom prst="ellipse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1573C-FA91-4C85-8A55-C4FAEFE42884}"/>
              </a:ext>
            </a:extLst>
          </p:cNvPr>
          <p:cNvSpPr txBox="1"/>
          <p:nvPr/>
        </p:nvSpPr>
        <p:spPr>
          <a:xfrm>
            <a:off x="4532955" y="856739"/>
            <a:ext cx="4579139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A Plot Feature has been added to ‘</a:t>
            </a:r>
            <a:r>
              <a:rPr lang="en-US" sz="1700" b="1" dirty="0" err="1"/>
              <a:t>estMotion</a:t>
            </a:r>
            <a:r>
              <a:rPr lang="en-US" sz="1700" b="1" dirty="0"/>
              <a:t>’</a:t>
            </a:r>
          </a:p>
          <a:p>
            <a:pPr algn="l"/>
            <a:r>
              <a:rPr lang="en-US" sz="1700" b="1" dirty="0"/>
              <a:t>As it is applicable to the Final Project. If the</a:t>
            </a:r>
          </a:p>
          <a:p>
            <a:pPr algn="l"/>
            <a:r>
              <a:rPr lang="en-US" sz="1700" b="1" dirty="0"/>
              <a:t>Reference frame is the best fit, recall ‘</a:t>
            </a:r>
            <a:r>
              <a:rPr lang="en-US" sz="1700" b="1" dirty="0" err="1"/>
              <a:t>estMotion</a:t>
            </a:r>
            <a:r>
              <a:rPr lang="en-US" sz="1700" b="1" dirty="0"/>
              <a:t>’</a:t>
            </a:r>
          </a:p>
          <a:p>
            <a:pPr algn="l"/>
            <a:r>
              <a:rPr lang="en-US" sz="1700" b="1" dirty="0"/>
              <a:t>With the plot feature enabled.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D25D5-61E8-4130-B548-D7DDA4A85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348" y="3867849"/>
            <a:ext cx="3589704" cy="2488501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336BD7D-BFF4-476D-9E51-6C5A5E77EBC1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rot="5400000" flipH="1" flipV="1">
            <a:off x="3275145" y="2468404"/>
            <a:ext cx="1878609" cy="4677499"/>
          </a:xfrm>
          <a:prstGeom prst="bentConnector5">
            <a:avLst>
              <a:gd name="adj1" fmla="val -12169"/>
              <a:gd name="adj2" fmla="val 50864"/>
              <a:gd name="adj3" fmla="val 1121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39B1403-C6E0-4DB1-AB6B-CD28ECE99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981" y="2219588"/>
            <a:ext cx="3063505" cy="127265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9D91E5-E148-456D-9F35-3AFA4F35D1C5}"/>
              </a:ext>
            </a:extLst>
          </p:cNvPr>
          <p:cNvCxnSpPr>
            <a:cxnSpLocks/>
          </p:cNvCxnSpPr>
          <p:nvPr/>
        </p:nvCxnSpPr>
        <p:spPr>
          <a:xfrm>
            <a:off x="4215847" y="1331433"/>
            <a:ext cx="0" cy="8881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9114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F8841-D690-4631-905D-4CAF006F4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49"/>
          <a:stretch/>
        </p:blipFill>
        <p:spPr>
          <a:xfrm>
            <a:off x="0" y="570451"/>
            <a:ext cx="5113463" cy="802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6F3938-4642-4503-9346-EDEC5AB7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759"/>
            <a:ext cx="3751401" cy="42066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E4B301-A627-41D6-99FC-5DE556BD4B85}"/>
              </a:ext>
            </a:extLst>
          </p:cNvPr>
          <p:cNvCxnSpPr/>
          <p:nvPr/>
        </p:nvCxnSpPr>
        <p:spPr>
          <a:xfrm>
            <a:off x="1551963" y="1208015"/>
            <a:ext cx="0" cy="3317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85F82D9-7594-4265-9E12-1E1DAB0358C3}"/>
              </a:ext>
            </a:extLst>
          </p:cNvPr>
          <p:cNvSpPr/>
          <p:nvPr/>
        </p:nvSpPr>
        <p:spPr>
          <a:xfrm>
            <a:off x="3842158" y="971836"/>
            <a:ext cx="729842" cy="385360"/>
          </a:xfrm>
          <a:prstGeom prst="ellipse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23F03D-E1EC-48FB-AAAC-A98F3E1F8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63" y="822655"/>
            <a:ext cx="3708841" cy="2780571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EFD9CBF0-BB12-4BA1-9857-8A22816B5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63" y="3643108"/>
            <a:ext cx="3708841" cy="27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48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88CD9-B693-4439-92A0-09C9F781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3" y="822655"/>
            <a:ext cx="5075360" cy="3558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5D3D54-E07A-4683-BE88-2DB9EE396436}"/>
              </a:ext>
            </a:extLst>
          </p:cNvPr>
          <p:cNvSpPr/>
          <p:nvPr/>
        </p:nvSpPr>
        <p:spPr>
          <a:xfrm>
            <a:off x="1191237" y="2827090"/>
            <a:ext cx="1778466" cy="360727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565520-999A-4B7E-BC5B-6E55E4E7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969" y="3851020"/>
            <a:ext cx="1158340" cy="2796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5467F-16C3-48C6-B2F7-70B923EFF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79" y="3851020"/>
            <a:ext cx="1318374" cy="29110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91DCF6-47DD-438C-89A7-6E6BE1730F40}"/>
              </a:ext>
            </a:extLst>
          </p:cNvPr>
          <p:cNvCxnSpPr>
            <a:cxnSpLocks/>
          </p:cNvCxnSpPr>
          <p:nvPr/>
        </p:nvCxnSpPr>
        <p:spPr>
          <a:xfrm>
            <a:off x="2281806" y="3187817"/>
            <a:ext cx="2491530" cy="7382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EF381F-387F-466A-89F7-D58BB229BB94}"/>
              </a:ext>
            </a:extLst>
          </p:cNvPr>
          <p:cNvCxnSpPr>
            <a:cxnSpLocks/>
          </p:cNvCxnSpPr>
          <p:nvPr/>
        </p:nvCxnSpPr>
        <p:spPr>
          <a:xfrm>
            <a:off x="2910980" y="2986481"/>
            <a:ext cx="3120109" cy="9395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4723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23F03D-E1EC-48FB-AAAC-A98F3E1F8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63" y="822655"/>
            <a:ext cx="3708841" cy="2780571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EFD9CBF0-BB12-4BA1-9857-8A22816B5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63" y="3643108"/>
            <a:ext cx="3708841" cy="278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88CD9-B693-4439-92A0-09C9F781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" y="822655"/>
            <a:ext cx="5075360" cy="35588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833D7D-9604-468F-A286-8F73B0B986B7}"/>
              </a:ext>
            </a:extLst>
          </p:cNvPr>
          <p:cNvCxnSpPr/>
          <p:nvPr/>
        </p:nvCxnSpPr>
        <p:spPr>
          <a:xfrm flipV="1">
            <a:off x="3135489" y="2558642"/>
            <a:ext cx="2191520" cy="14596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A287104-48BF-422A-B668-37432E55597A}"/>
              </a:ext>
            </a:extLst>
          </p:cNvPr>
          <p:cNvSpPr/>
          <p:nvPr/>
        </p:nvSpPr>
        <p:spPr>
          <a:xfrm>
            <a:off x="570451" y="3800213"/>
            <a:ext cx="1098958" cy="234892"/>
          </a:xfrm>
          <a:prstGeom prst="rect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8CDA57-86F8-45F2-8579-8C724F3FD500}"/>
              </a:ext>
            </a:extLst>
          </p:cNvPr>
          <p:cNvSpPr txBox="1"/>
          <p:nvPr/>
        </p:nvSpPr>
        <p:spPr>
          <a:xfrm>
            <a:off x="1404622" y="4279764"/>
            <a:ext cx="211500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Plot Feature Enabled.</a:t>
            </a:r>
          </a:p>
        </p:txBody>
      </p:sp>
    </p:spTree>
    <p:extLst>
      <p:ext uri="{BB962C8B-B14F-4D97-AF65-F5344CB8AC3E}">
        <p14:creationId xmlns:p14="http://schemas.microsoft.com/office/powerpoint/2010/main" val="13262455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23F03D-E1EC-48FB-AAAC-A98F3E1F8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" y="2212519"/>
            <a:ext cx="4085176" cy="3062715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EFD9CBF0-BB12-4BA1-9857-8A22816B5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28" y="2219669"/>
            <a:ext cx="4517472" cy="3062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</p:spTree>
    <p:extLst>
      <p:ext uri="{BB962C8B-B14F-4D97-AF65-F5344CB8AC3E}">
        <p14:creationId xmlns:p14="http://schemas.microsoft.com/office/powerpoint/2010/main" val="8181655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F17C73-6B9E-42CC-A4E2-2DCF27153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7248"/>
            <a:ext cx="4420998" cy="3314485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44DACF7-B302-4CE6-9B28-5E2F8C4E7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58" y="2111219"/>
            <a:ext cx="4658805" cy="34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620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20152-DC1D-4F7C-89FD-08B241A8A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5" y="2436146"/>
            <a:ext cx="4265097" cy="3197604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AD91C7C2-95BA-47B3-8307-4BF0EF702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62" y="2436146"/>
            <a:ext cx="4410562" cy="33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892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A02AA4-00DB-4158-80D7-5FC381E7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3" y="1870741"/>
            <a:ext cx="4298667" cy="3222772"/>
          </a:xfrm>
          <a:prstGeom prst="rect">
            <a:avLst/>
          </a:prstGeom>
        </p:spPr>
      </p:pic>
      <p:pic>
        <p:nvPicPr>
          <p:cNvPr id="13" name="Picture 12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51A032FE-76F2-4CF8-A5E5-A2E94C751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32" y="1870741"/>
            <a:ext cx="4298666" cy="32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521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2368DE8-DEBC-4E5A-938A-0D7AEE7A1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784754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3DF2FA-D541-4262-BD82-100DB49E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8475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835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139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F088F4-20AA-4E03-BD69-92A27EF7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692477"/>
            <a:ext cx="4167187" cy="3124200"/>
          </a:xfrm>
          <a:prstGeom prst="rect">
            <a:avLst/>
          </a:prstGeom>
        </p:spPr>
      </p:pic>
      <p:pic>
        <p:nvPicPr>
          <p:cNvPr id="9" name="Picture 8" descr="A picture containing food, fruit&#10;&#10;Description automatically generated">
            <a:extLst>
              <a:ext uri="{FF2B5EF4-FFF2-40B4-BE49-F238E27FC236}">
                <a16:creationId xmlns:a16="http://schemas.microsoft.com/office/drawing/2014/main" id="{2C2B4D40-3E26-41EC-85C6-4448D3337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692477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6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1BE7C-B95B-44C0-A70D-0AF5EF79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6" y="1155218"/>
            <a:ext cx="4443063" cy="4423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D220EB-E822-4C8B-99FC-999F2321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76" y="3742281"/>
            <a:ext cx="3558848" cy="222523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39B2AE-EA50-4B7E-81BC-DD8E028B01B4}"/>
              </a:ext>
            </a:extLst>
          </p:cNvPr>
          <p:cNvCxnSpPr/>
          <p:nvPr/>
        </p:nvCxnSpPr>
        <p:spPr>
          <a:xfrm flipV="1">
            <a:off x="2793534" y="3892492"/>
            <a:ext cx="1921079" cy="8724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145C88-E739-473A-96EA-CFB401C506D7}"/>
              </a:ext>
            </a:extLst>
          </p:cNvPr>
          <p:cNvSpPr txBox="1"/>
          <p:nvPr/>
        </p:nvSpPr>
        <p:spPr>
          <a:xfrm>
            <a:off x="3449204" y="3133209"/>
            <a:ext cx="566962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Extract and reshape 8 128x128 Feature Maps for Each Image.</a:t>
            </a:r>
          </a:p>
        </p:txBody>
      </p:sp>
    </p:spTree>
    <p:extLst>
      <p:ext uri="{BB962C8B-B14F-4D97-AF65-F5344CB8AC3E}">
        <p14:creationId xmlns:p14="http://schemas.microsoft.com/office/powerpoint/2010/main" val="21751336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C5C75CD3-C124-43B7-B72B-826A57807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4" y="1893813"/>
            <a:ext cx="4167188" cy="3124200"/>
          </a:xfrm>
          <a:prstGeom prst="rect">
            <a:avLst/>
          </a:prstGeom>
        </p:spPr>
      </p:pic>
      <p:pic>
        <p:nvPicPr>
          <p:cNvPr id="13" name="Picture 12" descr="A picture containing monitor, screen, sitting, computer&#10;&#10;Description automatically generated">
            <a:extLst>
              <a:ext uri="{FF2B5EF4-FFF2-40B4-BE49-F238E27FC236}">
                <a16:creationId xmlns:a16="http://schemas.microsoft.com/office/drawing/2014/main" id="{F666BC65-B3E0-4D48-BC5E-6C2F1171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93813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688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8EBA27-5D8C-4387-ADE0-8E4240ED4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00866"/>
            <a:ext cx="4167188" cy="3124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99CCBFE6-32F5-48C2-A848-02FD3DDA8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6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85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0CBF6A-DDCC-4B6F-BF58-A50ABD80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111925"/>
            <a:ext cx="4167189" cy="3124201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90E79013-041F-41F2-8563-AC17A969A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111927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5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51E0AC-2696-4F56-912E-06B28C1EB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700866"/>
            <a:ext cx="4167187" cy="3124200"/>
          </a:xfrm>
          <a:prstGeom prst="rect">
            <a:avLst/>
          </a:prstGeom>
        </p:spPr>
      </p:pic>
      <p:pic>
        <p:nvPicPr>
          <p:cNvPr id="9" name="Picture 8" descr="A picture containing food, fruit&#10;&#10;Description automatically generated">
            <a:extLst>
              <a:ext uri="{FF2B5EF4-FFF2-40B4-BE49-F238E27FC236}">
                <a16:creationId xmlns:a16="http://schemas.microsoft.com/office/drawing/2014/main" id="{03246ABB-C729-47EF-BF87-5853F5D93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6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98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535D14-92BD-4084-B5A5-A360E3925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700864"/>
            <a:ext cx="4167189" cy="312420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B639C54-9EE1-473C-8167-FB35399D5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6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26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FBF66F-6EB0-41EC-AC1B-AC4DCBC4E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868646"/>
            <a:ext cx="4167187" cy="3124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407E2E17-A5AA-48E3-BC2B-CE3A61AB4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68646"/>
            <a:ext cx="416718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298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E2ECA9-7A4D-408D-B11E-F7160487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818312"/>
            <a:ext cx="4167187" cy="31242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53FB375-ECCA-4A0C-A7AA-F2A595ED3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18312"/>
            <a:ext cx="416718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63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E9C323-D00E-4F3E-BA34-7202B4BE3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868646"/>
            <a:ext cx="4167187" cy="3124200"/>
          </a:xfrm>
          <a:prstGeom prst="rect">
            <a:avLst/>
          </a:prstGeom>
        </p:spPr>
      </p:pic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EC0FA1C7-E768-40FF-AB9B-A4004B2B0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68646"/>
            <a:ext cx="416718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486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482234" y="835641"/>
            <a:ext cx="545224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9E3339-A370-403A-A3AB-DA81A1CC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675697"/>
            <a:ext cx="4167189" cy="3124201"/>
          </a:xfrm>
          <a:prstGeom prst="rect">
            <a:avLst/>
          </a:prstGeom>
        </p:spPr>
      </p:pic>
      <p:pic>
        <p:nvPicPr>
          <p:cNvPr id="9" name="Picture 8" descr="A picture containing monitor&#10;&#10;Description automatically generated">
            <a:extLst>
              <a:ext uri="{FF2B5EF4-FFF2-40B4-BE49-F238E27FC236}">
                <a16:creationId xmlns:a16="http://schemas.microsoft.com/office/drawing/2014/main" id="{608AEF06-0FC0-4492-93FA-4A6F2DAEE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5699"/>
            <a:ext cx="416718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74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7C39D-DAFE-4D28-B053-EF828B5D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54"/>
            <a:ext cx="5082980" cy="3215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149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5D3D54-E07A-4683-BE88-2DB9EE396436}"/>
              </a:ext>
            </a:extLst>
          </p:cNvPr>
          <p:cNvSpPr/>
          <p:nvPr/>
        </p:nvSpPr>
        <p:spPr>
          <a:xfrm>
            <a:off x="1191237" y="2827090"/>
            <a:ext cx="1778466" cy="360727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4F9D0-6884-4EF8-B26D-E95F903F9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89" y="3926048"/>
            <a:ext cx="1044030" cy="287298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91DCF6-47DD-438C-89A7-6E6BE1730F40}"/>
              </a:ext>
            </a:extLst>
          </p:cNvPr>
          <p:cNvCxnSpPr>
            <a:cxnSpLocks/>
          </p:cNvCxnSpPr>
          <p:nvPr/>
        </p:nvCxnSpPr>
        <p:spPr>
          <a:xfrm>
            <a:off x="2281806" y="3187817"/>
            <a:ext cx="2466363" cy="8225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7363098-5148-452A-871B-0283F5BD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64" y="3886589"/>
            <a:ext cx="952583" cy="283488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EF381F-387F-466A-89F7-D58BB229BB94}"/>
              </a:ext>
            </a:extLst>
          </p:cNvPr>
          <p:cNvCxnSpPr>
            <a:cxnSpLocks/>
          </p:cNvCxnSpPr>
          <p:nvPr/>
        </p:nvCxnSpPr>
        <p:spPr>
          <a:xfrm>
            <a:off x="2969703" y="2919369"/>
            <a:ext cx="3061386" cy="10066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6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A69BB2-4E06-4472-A242-3B3342A7D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4521443"/>
            <a:ext cx="3076766" cy="2310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A46CB1-517B-47E0-B455-6D78C5D4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1150422"/>
            <a:ext cx="2825780" cy="3379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2136DB-01E6-4C1D-B769-146DE4AFD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298" y="1233996"/>
            <a:ext cx="4029635" cy="27018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28E760-362F-48CF-954A-4D739D49A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298" y="3935894"/>
            <a:ext cx="3962524" cy="28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555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66F1D5E0-C3E9-4605-846E-681B66CC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35090"/>
            <a:ext cx="4167188" cy="3124200"/>
          </a:xfrm>
          <a:prstGeom prst="rect">
            <a:avLst/>
          </a:prstGeom>
        </p:spPr>
      </p:pic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1637226-10EF-4E8D-9630-45EBE2FA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35090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566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6DBFD1EE-CC39-49D9-80CC-43C07E60A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8475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7B037D-1CB1-4826-A2B4-935483B08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8475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97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A6ED09A-A23E-4A9B-ACCB-186F0D45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6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23C909-2D18-4F6A-8CA8-F89860C2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0086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81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9B130-8065-4298-B998-D47DBA95D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784754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C85E9B-E9DE-4E5A-A223-3D86D589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78475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906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AF7E71-8BE3-4AF0-A719-397627BC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66"/>
            <a:ext cx="4167188" cy="3124200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E499ADD-2D43-4452-A95A-76C5C9D37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0086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25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32976FE8-32E8-42B3-A4DE-15F872C4D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952534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BFC58D-942A-44C6-A26B-E06063908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041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E113D441-D520-42EB-90E9-994F73B8D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6864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9E93B6-0FDA-4C7C-940B-62094E0A5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6864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000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536002-6A48-4F50-A2A1-C61EBAF37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6864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41391-30F0-4089-BD1A-C860DE523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6864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656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rug&#10;&#10;Description automatically generated">
            <a:extLst>
              <a:ext uri="{FF2B5EF4-FFF2-40B4-BE49-F238E27FC236}">
                <a16:creationId xmlns:a16="http://schemas.microsoft.com/office/drawing/2014/main" id="{1B645210-3B37-4228-99ED-96893DCAE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6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9E205E-244E-4D4E-A65F-890C61E0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0086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92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159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food, fruit&#10;&#10;Description automatically generated">
            <a:extLst>
              <a:ext uri="{FF2B5EF4-FFF2-40B4-BE49-F238E27FC236}">
                <a16:creationId xmlns:a16="http://schemas.microsoft.com/office/drawing/2014/main" id="{A22FF968-3A01-42A6-B3F7-BD5AD5DC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086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815C25-9B74-4ED4-9228-CF284446A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0086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1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139F7F7-9E8A-4409-A4CA-9D38478C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94" y="1036029"/>
            <a:ext cx="4909766" cy="2802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A69BB2-4E06-4472-A242-3B3342A7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4521443"/>
            <a:ext cx="3076766" cy="2310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A46CB1-517B-47E0-B455-6D78C5D4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3" y="1150422"/>
            <a:ext cx="2825780" cy="3379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1A15D-A6E5-4957-A854-3995AE2A0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94" y="3640822"/>
            <a:ext cx="4909766" cy="30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1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monitor&#10;&#10;Description automatically generated">
            <a:extLst>
              <a:ext uri="{FF2B5EF4-FFF2-40B4-BE49-F238E27FC236}">
                <a16:creationId xmlns:a16="http://schemas.microsoft.com/office/drawing/2014/main" id="{A104AA59-99C3-4CB1-B5BA-BD08F5AB9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03642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B56E75-6D5D-43DD-A971-8EA82FC50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03642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190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7459A8E4-E0C9-4EFA-B019-AB4A91F1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76367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0F99DB-724C-4C07-9EF2-C1887E35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76367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69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47C9BBD4-C69A-49AF-BC7E-B3F8C538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952534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5FD3BB-F9D8-41F2-8F5A-E74525C8D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324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picture containing food, monitor&#10;&#10;Description automatically generated">
            <a:extLst>
              <a:ext uri="{FF2B5EF4-FFF2-40B4-BE49-F238E27FC236}">
                <a16:creationId xmlns:a16="http://schemas.microsoft.com/office/drawing/2014/main" id="{F33D94D6-F569-4FE6-A814-09C2F512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801532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243EC9-7D37-4EB0-9DAD-3BD7C68BE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01534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2028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Bottle.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5AF540-51B3-4A4F-96D9-F42A0BFC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910589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68055-EDF7-4D04-98A3-70CDEDE4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10591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735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8F91F-13FA-4E04-84CF-5B2554E9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5" y="1082809"/>
            <a:ext cx="5082980" cy="3215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5D3D54-E07A-4683-BE88-2DB9EE396436}"/>
              </a:ext>
            </a:extLst>
          </p:cNvPr>
          <p:cNvSpPr/>
          <p:nvPr/>
        </p:nvSpPr>
        <p:spPr>
          <a:xfrm>
            <a:off x="1191237" y="2827090"/>
            <a:ext cx="1778466" cy="360727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4A102-0F60-490F-BA67-D07CBAB4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936" y="3926048"/>
            <a:ext cx="883997" cy="29110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91DCF6-47DD-438C-89A7-6E6BE1730F40}"/>
              </a:ext>
            </a:extLst>
          </p:cNvPr>
          <p:cNvCxnSpPr>
            <a:cxnSpLocks/>
          </p:cNvCxnSpPr>
          <p:nvPr/>
        </p:nvCxnSpPr>
        <p:spPr>
          <a:xfrm>
            <a:off x="2281806" y="3187817"/>
            <a:ext cx="2466363" cy="8225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F19401B-ABEA-4A05-A10A-11405D715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646" y="3874005"/>
            <a:ext cx="876376" cy="283488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EF381F-387F-466A-89F7-D58BB229BB94}"/>
              </a:ext>
            </a:extLst>
          </p:cNvPr>
          <p:cNvCxnSpPr>
            <a:cxnSpLocks/>
          </p:cNvCxnSpPr>
          <p:nvPr/>
        </p:nvCxnSpPr>
        <p:spPr>
          <a:xfrm>
            <a:off x="2969703" y="2919369"/>
            <a:ext cx="3061386" cy="10066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0806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B568F-ED85-4A87-ABE2-0A6723DF2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028035"/>
            <a:ext cx="4167189" cy="3124201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CF1559-7743-405F-A41A-FBD96845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028037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3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10" name="Picture 9" descr="A picture containing food, monitor, fruit, computer&#10;&#10;Description automatically generated">
            <a:extLst>
              <a:ext uri="{FF2B5EF4-FFF2-40B4-BE49-F238E27FC236}">
                <a16:creationId xmlns:a16="http://schemas.microsoft.com/office/drawing/2014/main" id="{ED4ABF1B-6D1B-48DA-A8CD-E3E42BFFC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05" y="1700866"/>
            <a:ext cx="4167188" cy="3124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91AD75-03FB-48F1-82F1-C1F58656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9" y="170086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602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544E0-34B6-4FAD-9B71-619F241FD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95253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1F14D9-4254-4457-A7D5-532ECA2CF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891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169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4438869-BB8E-4741-8AA6-6DCBBF033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93812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E8C4B5-A4EC-4E38-B588-A94BC2309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93813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74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25EF5-C49D-4883-8AEB-B9A5D4BE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1" y="1254059"/>
            <a:ext cx="4648603" cy="2034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83F8555-1555-4C5C-B1CC-E840C0C80ECA}"/>
              </a:ext>
            </a:extLst>
          </p:cNvPr>
          <p:cNvSpPr/>
          <p:nvPr/>
        </p:nvSpPr>
        <p:spPr>
          <a:xfrm>
            <a:off x="4712686" y="1254059"/>
            <a:ext cx="411061" cy="2174941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5B2C3-EE9D-4E5E-B096-71F53AF8AB58}"/>
              </a:ext>
            </a:extLst>
          </p:cNvPr>
          <p:cNvSpPr txBox="1"/>
          <p:nvPr/>
        </p:nvSpPr>
        <p:spPr>
          <a:xfrm>
            <a:off x="5225985" y="2033752"/>
            <a:ext cx="313329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Initialize and Compute the </a:t>
            </a:r>
          </a:p>
          <a:p>
            <a:pPr algn="l"/>
            <a:r>
              <a:rPr lang="en-US" sz="1700" b="1" dirty="0"/>
              <a:t>Discrete Cosine Transform (DCT).</a:t>
            </a:r>
          </a:p>
        </p:txBody>
      </p:sp>
    </p:spTree>
    <p:extLst>
      <p:ext uri="{BB962C8B-B14F-4D97-AF65-F5344CB8AC3E}">
        <p14:creationId xmlns:p14="http://schemas.microsoft.com/office/powerpoint/2010/main" val="29447242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picture containing rug&#10;&#10;Description automatically generated">
            <a:extLst>
              <a:ext uri="{FF2B5EF4-FFF2-40B4-BE49-F238E27FC236}">
                <a16:creationId xmlns:a16="http://schemas.microsoft.com/office/drawing/2014/main" id="{7E60EAF5-AC4A-4E78-BD9F-7A937A631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195817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0CE5B2-F311-416F-95A5-1B744818A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195817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822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picture containing rug&#10;&#10;Description automatically generated">
            <a:extLst>
              <a:ext uri="{FF2B5EF4-FFF2-40B4-BE49-F238E27FC236}">
                <a16:creationId xmlns:a16="http://schemas.microsoft.com/office/drawing/2014/main" id="{046F9E73-801F-4398-98F2-356E45348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8475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5142DA-0DFB-4E98-9098-C6A31267B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8475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219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picture containing monitor, food&#10;&#10;Description automatically generated">
            <a:extLst>
              <a:ext uri="{FF2B5EF4-FFF2-40B4-BE49-F238E27FC236}">
                <a16:creationId xmlns:a16="http://schemas.microsoft.com/office/drawing/2014/main" id="{256568D7-F178-4921-84CF-CE5671AD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95253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372382-4523-48BF-AF47-E7E0288F3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5636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picture containing rug&#10;&#10;Description automatically generated">
            <a:extLst>
              <a:ext uri="{FF2B5EF4-FFF2-40B4-BE49-F238E27FC236}">
                <a16:creationId xmlns:a16="http://schemas.microsoft.com/office/drawing/2014/main" id="{3BE57D82-0017-49E9-BC76-7776990E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633754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BCF97D-9C8F-4D00-B7A5-26AE47C5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633754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936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picture containing monitor, food, rug&#10;&#10;Description automatically generated">
            <a:extLst>
              <a:ext uri="{FF2B5EF4-FFF2-40B4-BE49-F238E27FC236}">
                <a16:creationId xmlns:a16="http://schemas.microsoft.com/office/drawing/2014/main" id="{6A2D1CE8-4D69-4735-8C42-B1EF9B8F0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03642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B8EDEA-2226-45AC-880B-3B4E342D4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03642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784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picture containing food, fruit&#10;&#10;Description automatically generated">
            <a:extLst>
              <a:ext uri="{FF2B5EF4-FFF2-40B4-BE49-F238E27FC236}">
                <a16:creationId xmlns:a16="http://schemas.microsoft.com/office/drawing/2014/main" id="{02C6F1C4-23A6-45DA-9BED-2653DADC0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95253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5408DE-0610-4F3F-9BFD-F43C4D064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189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40B2DD-272A-4F0E-B8FF-8CF645E8B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8475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968421-E985-4304-A16B-76AC60026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8475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8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picture containing monitor, computer, food&#10;&#10;Description automatically generated">
            <a:extLst>
              <a:ext uri="{FF2B5EF4-FFF2-40B4-BE49-F238E27FC236}">
                <a16:creationId xmlns:a16="http://schemas.microsoft.com/office/drawing/2014/main" id="{913D0B4E-4D00-4D6A-B9F3-281D794C6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6864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4E128B50-6330-485D-BA6C-832983AF7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6864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38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5129F4F-BB77-4533-BAFA-2131A585B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6864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5D22D7-5EB7-4C3E-9DD5-2592DC07B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6864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38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179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E8449AF-D441-4D0D-BC54-A971C3712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95253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32B71473-811C-4B41-B424-A9C5FB607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25EF5-C49D-4883-8AEB-B9A5D4BE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1" y="1254059"/>
            <a:ext cx="4648603" cy="2034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23E64-A74E-407F-BF61-446EBE2D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95" y="3569226"/>
            <a:ext cx="3391194" cy="226333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DA7CF-EC66-4F77-8EDA-D36C0464B528}"/>
              </a:ext>
            </a:extLst>
          </p:cNvPr>
          <p:cNvCxnSpPr/>
          <p:nvPr/>
        </p:nvCxnSpPr>
        <p:spPr>
          <a:xfrm>
            <a:off x="1669409" y="3179428"/>
            <a:ext cx="2913880" cy="5114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1880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Cat.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F8C2C-F7E4-42EB-B1B1-53C476D3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8475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8BAFF8-8C05-4AAA-8144-933B260B0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8475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183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292AA-542D-424D-B5A5-477C5E37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" y="1100024"/>
            <a:ext cx="5090601" cy="3185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5D3D54-E07A-4683-BE88-2DB9EE396436}"/>
              </a:ext>
            </a:extLst>
          </p:cNvPr>
          <p:cNvSpPr/>
          <p:nvPr/>
        </p:nvSpPr>
        <p:spPr>
          <a:xfrm>
            <a:off x="1191237" y="2827090"/>
            <a:ext cx="1778466" cy="360727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2F848-A2FD-4D01-800A-AD499F4F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88" y="3926048"/>
            <a:ext cx="960203" cy="287298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91DCF6-47DD-438C-89A7-6E6BE1730F40}"/>
              </a:ext>
            </a:extLst>
          </p:cNvPr>
          <p:cNvCxnSpPr>
            <a:cxnSpLocks/>
          </p:cNvCxnSpPr>
          <p:nvPr/>
        </p:nvCxnSpPr>
        <p:spPr>
          <a:xfrm>
            <a:off x="2281806" y="3187817"/>
            <a:ext cx="2466363" cy="8225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F14B74-6EE0-4371-B849-B3DBCDBB7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53" y="3866385"/>
            <a:ext cx="891617" cy="284250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EF381F-387F-466A-89F7-D58BB229BB94}"/>
              </a:ext>
            </a:extLst>
          </p:cNvPr>
          <p:cNvCxnSpPr>
            <a:cxnSpLocks/>
          </p:cNvCxnSpPr>
          <p:nvPr/>
        </p:nvCxnSpPr>
        <p:spPr>
          <a:xfrm>
            <a:off x="2969703" y="2919369"/>
            <a:ext cx="3061386" cy="10066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989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, rug&#10;&#10;Description automatically generated">
            <a:extLst>
              <a:ext uri="{FF2B5EF4-FFF2-40B4-BE49-F238E27FC236}">
                <a16:creationId xmlns:a16="http://schemas.microsoft.com/office/drawing/2014/main" id="{5ED2EF6D-E915-4B98-B313-3D1963FBE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784754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235B17D-F8B0-4EB5-9376-C6A11AEDA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8475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795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, fruit&#10;&#10;Description automatically generated">
            <a:extLst>
              <a:ext uri="{FF2B5EF4-FFF2-40B4-BE49-F238E27FC236}">
                <a16:creationId xmlns:a16="http://schemas.microsoft.com/office/drawing/2014/main" id="{44E0FBC7-C7EB-46BF-B5AD-033A58802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952534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8BC981-034A-42BB-98C9-1DD03FB6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7981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0B9C2E-5E5C-4A4A-BE1E-170F647C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6864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F8EBE9-E28B-4571-B127-308E5D4BE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6864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219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, monitor, fruit, table&#10;&#10;Description automatically generated">
            <a:extLst>
              <a:ext uri="{FF2B5EF4-FFF2-40B4-BE49-F238E27FC236}">
                <a16:creationId xmlns:a16="http://schemas.microsoft.com/office/drawing/2014/main" id="{A6B3717F-C420-4C1F-A468-3122F95F7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03642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3DDC3F-2076-4F50-A1AE-25A8BA5E8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03642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488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sitting, monitor, food&#10;&#10;Description automatically generated">
            <a:extLst>
              <a:ext uri="{FF2B5EF4-FFF2-40B4-BE49-F238E27FC236}">
                <a16:creationId xmlns:a16="http://schemas.microsoft.com/office/drawing/2014/main" id="{5688D37F-B21D-4B7C-BAA2-A79706EC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868644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7D1139-C4C1-40AE-8192-216B632EC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6864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667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, fruit&#10;&#10;Description automatically generated">
            <a:extLst>
              <a:ext uri="{FF2B5EF4-FFF2-40B4-BE49-F238E27FC236}">
                <a16:creationId xmlns:a16="http://schemas.microsoft.com/office/drawing/2014/main" id="{7E66DB47-0083-4BD5-B2B8-6214764AC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8475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8AE354-918A-4997-80EA-57EDB0532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8475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404765F-E737-4FF8-8EBB-664CC4416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95253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0AA34F-E457-428D-B8E8-8E4BBB90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774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189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, rug&#10;&#10;Description automatically generated">
            <a:extLst>
              <a:ext uri="{FF2B5EF4-FFF2-40B4-BE49-F238E27FC236}">
                <a16:creationId xmlns:a16="http://schemas.microsoft.com/office/drawing/2014/main" id="{675B60B4-B8D8-4F2C-8C82-7E2A98C42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95253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69C78-6189-48E9-9273-FFEB25A67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92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F6F87-E886-4CEA-932A-4852B102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7" y="1214174"/>
            <a:ext cx="2749999" cy="4032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9A2AD-DF9E-403F-B1E8-D1E42751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" y="5261415"/>
            <a:ext cx="2833889" cy="1548285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1DEF4E8E-D65B-4264-9BD5-C9DBD1CEDAD4}"/>
              </a:ext>
            </a:extLst>
          </p:cNvPr>
          <p:cNvSpPr/>
          <p:nvPr/>
        </p:nvSpPr>
        <p:spPr>
          <a:xfrm>
            <a:off x="2980635" y="6152687"/>
            <a:ext cx="283654" cy="666772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5A22F03-83D8-41DB-9083-375BE406EC97}"/>
              </a:ext>
            </a:extLst>
          </p:cNvPr>
          <p:cNvSpPr/>
          <p:nvPr/>
        </p:nvSpPr>
        <p:spPr>
          <a:xfrm>
            <a:off x="6406287" y="1150422"/>
            <a:ext cx="411061" cy="5669037"/>
          </a:xfrm>
          <a:prstGeom prst="rightBrac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005B250-6EBC-412C-9EA3-DF67C6A9641C}"/>
              </a:ext>
            </a:extLst>
          </p:cNvPr>
          <p:cNvSpPr/>
          <p:nvPr/>
        </p:nvSpPr>
        <p:spPr>
          <a:xfrm>
            <a:off x="2895159" y="1470484"/>
            <a:ext cx="272301" cy="109627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BAFC10-68E0-4CA4-8E63-D130D3ECF42C}"/>
              </a:ext>
            </a:extLst>
          </p:cNvPr>
          <p:cNvSpPr txBox="1"/>
          <p:nvPr/>
        </p:nvSpPr>
        <p:spPr>
          <a:xfrm>
            <a:off x="3274236" y="4177694"/>
            <a:ext cx="2272417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Plot Each Feature Map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C8A965D-61C3-4EB0-A8C4-25751816C286}"/>
              </a:ext>
            </a:extLst>
          </p:cNvPr>
          <p:cNvSpPr/>
          <p:nvPr/>
        </p:nvSpPr>
        <p:spPr>
          <a:xfrm>
            <a:off x="2950029" y="2685285"/>
            <a:ext cx="272301" cy="337963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78FB75-FA97-427F-8A35-9EFFACBC66C9}"/>
              </a:ext>
            </a:extLst>
          </p:cNvPr>
          <p:cNvSpPr txBox="1"/>
          <p:nvPr/>
        </p:nvSpPr>
        <p:spPr>
          <a:xfrm>
            <a:off x="3183626" y="1841648"/>
            <a:ext cx="187038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Set the Image Title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7CF2D-FD94-4CDD-910A-335545E04DD6}"/>
              </a:ext>
            </a:extLst>
          </p:cNvPr>
          <p:cNvSpPr txBox="1"/>
          <p:nvPr/>
        </p:nvSpPr>
        <p:spPr>
          <a:xfrm>
            <a:off x="3274236" y="6331471"/>
            <a:ext cx="320825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Save Each Feature Map as a JPEG.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965CD2-5F52-4B64-B728-B74603B20709}"/>
              </a:ext>
            </a:extLst>
          </p:cNvPr>
          <p:cNvSpPr txBox="1"/>
          <p:nvPr/>
        </p:nvSpPr>
        <p:spPr>
          <a:xfrm>
            <a:off x="6863068" y="3807968"/>
            <a:ext cx="218284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Plot the Feature Maps</a:t>
            </a:r>
          </a:p>
        </p:txBody>
      </p:sp>
    </p:spTree>
    <p:extLst>
      <p:ext uri="{BB962C8B-B14F-4D97-AF65-F5344CB8AC3E}">
        <p14:creationId xmlns:p14="http://schemas.microsoft.com/office/powerpoint/2010/main" val="34397293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, fruit, rug&#10;&#10;Description automatically generated">
            <a:extLst>
              <a:ext uri="{FF2B5EF4-FFF2-40B4-BE49-F238E27FC236}">
                <a16:creationId xmlns:a16="http://schemas.microsoft.com/office/drawing/2014/main" id="{0DA78C01-FB39-4584-AC31-F1C87F6B6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011259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C6636-C741-4661-9393-46E26FCD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011259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1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, fruit&#10;&#10;Description automatically generated">
            <a:extLst>
              <a:ext uri="{FF2B5EF4-FFF2-40B4-BE49-F238E27FC236}">
                <a16:creationId xmlns:a16="http://schemas.microsoft.com/office/drawing/2014/main" id="{A530028D-DA3E-4F84-BBCA-3A6AE6706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95253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5E3E8E-B4FB-4081-9AFA-D21BD9684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95253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88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1BEFB-32F0-4F42-82D4-ACD2B0CB1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868644"/>
            <a:ext cx="4167189" cy="31242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1303B4-325D-4AB2-9737-8EDE1BEB0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6864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279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, rug&#10;&#10;Description automatically generated">
            <a:extLst>
              <a:ext uri="{FF2B5EF4-FFF2-40B4-BE49-F238E27FC236}">
                <a16:creationId xmlns:a16="http://schemas.microsoft.com/office/drawing/2014/main" id="{0AA1913E-47A5-4088-8EE7-27E74E97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8475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3F2211-2AE5-4B0D-99F3-4A027B086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78475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775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D3B34C-169C-485F-A4E8-C7B8DE0EA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036426"/>
            <a:ext cx="4167188" cy="3124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F7C8F-2F6C-44B7-9167-9CA9894CD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03642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97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5" name="Picture 4" descr="A picture containing food, bird&#10;&#10;Description automatically generated">
            <a:extLst>
              <a:ext uri="{FF2B5EF4-FFF2-40B4-BE49-F238E27FC236}">
                <a16:creationId xmlns:a16="http://schemas.microsoft.com/office/drawing/2014/main" id="{E642E31E-0EC8-4575-8410-332F6C6D4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868646"/>
            <a:ext cx="4167188" cy="3124200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AEB0D3E-44F3-47E9-9D04-87F8BD176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1868646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602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EECC-ECBC-4127-B663-946A8FCD41FC}"/>
              </a:ext>
            </a:extLst>
          </p:cNvPr>
          <p:cNvSpPr txBox="1"/>
          <p:nvPr/>
        </p:nvSpPr>
        <p:spPr>
          <a:xfrm>
            <a:off x="1683584" y="674546"/>
            <a:ext cx="579941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Results for Chair.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9628B8-CBAF-4D2E-B496-B73A0831E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742811"/>
            <a:ext cx="4167188" cy="3124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10CB8-DC4A-438B-B22D-D81386E6C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742811"/>
            <a:ext cx="41671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539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045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4AAA3-A63C-4613-B8C4-FB5BE864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20" y="1856792"/>
            <a:ext cx="3528366" cy="929721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F03E57AE-379D-4782-8363-8711E7961B18}"/>
              </a:ext>
            </a:extLst>
          </p:cNvPr>
          <p:cNvSpPr/>
          <p:nvPr/>
        </p:nvSpPr>
        <p:spPr>
          <a:xfrm>
            <a:off x="4043494" y="1795244"/>
            <a:ext cx="276836" cy="1048624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448E0-4E94-4426-9020-688AD25FA962}"/>
              </a:ext>
            </a:extLst>
          </p:cNvPr>
          <p:cNvSpPr txBox="1"/>
          <p:nvPr/>
        </p:nvSpPr>
        <p:spPr>
          <a:xfrm>
            <a:off x="4378458" y="2142584"/>
            <a:ext cx="148341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Save the Data.</a:t>
            </a:r>
          </a:p>
        </p:txBody>
      </p:sp>
    </p:spTree>
    <p:extLst>
      <p:ext uri="{BB962C8B-B14F-4D97-AF65-F5344CB8AC3E}">
        <p14:creationId xmlns:p14="http://schemas.microsoft.com/office/powerpoint/2010/main" val="1614477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3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7391D-3CAA-408C-92F0-1AA92D08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9626"/>
            <a:ext cx="8229600" cy="2885813"/>
          </a:xfrm>
        </p:spPr>
        <p:txBody>
          <a:bodyPr>
            <a:normAutofit/>
          </a:bodyPr>
          <a:lstStyle/>
          <a:p>
            <a:r>
              <a:rPr lang="en-US" sz="2400" dirty="0"/>
              <a:t>Motion estimation will identify the most similar features at various levels as they become more apparent.</a:t>
            </a:r>
          </a:p>
          <a:p>
            <a:r>
              <a:rPr lang="en-US" sz="2400" dirty="0"/>
              <a:t>Using motion estimation, new feature maps may be readily generated from previous feature maps without the need to transmit entire frames.</a:t>
            </a:r>
          </a:p>
          <a:p>
            <a:r>
              <a:rPr lang="en-US" sz="2400" dirty="0"/>
              <a:t>Motion estimation provides a means of transmitting video using much less data and much less bandwidth.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198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B1BB8-640D-49DB-BD14-0309EB73813B}"/>
              </a:ext>
            </a:extLst>
          </p:cNvPr>
          <p:cNvSpPr txBox="1"/>
          <p:nvPr/>
        </p:nvSpPr>
        <p:spPr>
          <a:xfrm>
            <a:off x="457200" y="4528397"/>
            <a:ext cx="8229599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Motion Estimation provides a means for transmitting video and frame data using little bandwidth, thus increasing the transmission rate, and reducing footprint.</a:t>
            </a:r>
          </a:p>
        </p:txBody>
      </p:sp>
    </p:spTree>
    <p:extLst>
      <p:ext uri="{BB962C8B-B14F-4D97-AF65-F5344CB8AC3E}">
        <p14:creationId xmlns:p14="http://schemas.microsoft.com/office/powerpoint/2010/main" val="287028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41462-2253-4EB3-B6C7-92261F796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2"/>
          <a:stretch/>
        </p:blipFill>
        <p:spPr>
          <a:xfrm>
            <a:off x="457200" y="1233996"/>
            <a:ext cx="7885826" cy="52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6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ED305D-88EA-46A0-B7A3-B3331D87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35451"/>
            <a:ext cx="8496300" cy="47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46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FE8D6-3390-4DF4-8B75-66D86B7D1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33996"/>
            <a:ext cx="8839200" cy="48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EF92-A3D2-4F01-9F37-57623A43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371600"/>
            <a:ext cx="8961812" cy="49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A8357-29E2-475C-8D8D-0680ED85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1349765"/>
            <a:ext cx="8816340" cy="48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0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975B4-C03F-42D1-BCC7-B7ED5DF55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2" y="1211498"/>
            <a:ext cx="5082980" cy="3939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95F3512-69D6-418A-9BAE-1AD81A736A7E}"/>
              </a:ext>
            </a:extLst>
          </p:cNvPr>
          <p:cNvSpPr/>
          <p:nvPr/>
        </p:nvSpPr>
        <p:spPr>
          <a:xfrm>
            <a:off x="5179612" y="1233996"/>
            <a:ext cx="411061" cy="391738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D8F6D-C6EB-4ED7-A06C-375A3B1A3A11}"/>
              </a:ext>
            </a:extLst>
          </p:cNvPr>
          <p:cNvSpPr txBox="1"/>
          <p:nvPr/>
        </p:nvSpPr>
        <p:spPr>
          <a:xfrm>
            <a:off x="5590673" y="2871843"/>
            <a:ext cx="3395353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Save the Images as JPEGs of varying</a:t>
            </a:r>
          </a:p>
          <a:p>
            <a:pPr algn="l"/>
            <a:r>
              <a:rPr lang="en-US" sz="1700" b="1" dirty="0"/>
              <a:t>Quality.</a:t>
            </a:r>
          </a:p>
        </p:txBody>
      </p:sp>
    </p:spTree>
    <p:extLst>
      <p:ext uri="{BB962C8B-B14F-4D97-AF65-F5344CB8AC3E}">
        <p14:creationId xmlns:p14="http://schemas.microsoft.com/office/powerpoint/2010/main" val="150053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975B4-C03F-42D1-BCC7-B7ED5DF55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2" y="1211499"/>
            <a:ext cx="2526628" cy="1958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367F6-28E0-47AF-9044-12A850A9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260" y="1114342"/>
            <a:ext cx="5399942" cy="411115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F90A6B9B-29CA-4F58-85D8-855547CCDA57}"/>
              </a:ext>
            </a:extLst>
          </p:cNvPr>
          <p:cNvSpPr/>
          <p:nvPr/>
        </p:nvSpPr>
        <p:spPr>
          <a:xfrm>
            <a:off x="7932420" y="1897380"/>
            <a:ext cx="205740" cy="166116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C548B30-10B5-4AC6-A6A8-1DAEE57F49D8}"/>
              </a:ext>
            </a:extLst>
          </p:cNvPr>
          <p:cNvSpPr/>
          <p:nvPr/>
        </p:nvSpPr>
        <p:spPr>
          <a:xfrm>
            <a:off x="7932420" y="3564338"/>
            <a:ext cx="205740" cy="166116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27B55E-A129-47ED-9D09-6A7977B2E0C3}"/>
              </a:ext>
            </a:extLst>
          </p:cNvPr>
          <p:cNvSpPr txBox="1"/>
          <p:nvPr/>
        </p:nvSpPr>
        <p:spPr>
          <a:xfrm>
            <a:off x="3383280" y="5389715"/>
            <a:ext cx="5722144" cy="113877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NOTICE: as the quality increases, the size of the file increases.</a:t>
            </a:r>
          </a:p>
          <a:p>
            <a:pPr algn="l"/>
            <a:r>
              <a:rPr lang="en-US" sz="1700" b="1" dirty="0"/>
              <a:t>This indicates that more the save type, the compression, and </a:t>
            </a:r>
          </a:p>
          <a:p>
            <a:pPr algn="l"/>
            <a:r>
              <a:rPr lang="en-US" sz="1700" b="1" dirty="0"/>
              <a:t>Quantization used are more ‘lossless’. Therefore, more data</a:t>
            </a:r>
          </a:p>
          <a:p>
            <a:pPr algn="l"/>
            <a:r>
              <a:rPr lang="en-US" sz="1700" b="1" dirty="0"/>
              <a:t>Is required to save the full image.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22467DC-1F0A-4965-9D87-D5E9E0FD07A1}"/>
              </a:ext>
            </a:extLst>
          </p:cNvPr>
          <p:cNvCxnSpPr>
            <a:stCxn id="6" idx="1"/>
          </p:cNvCxnSpPr>
          <p:nvPr/>
        </p:nvCxnSpPr>
        <p:spPr>
          <a:xfrm rot="10800000" flipH="1" flipV="1">
            <a:off x="8138160" y="2727959"/>
            <a:ext cx="548640" cy="2661755"/>
          </a:xfrm>
          <a:prstGeom prst="bentConnector4">
            <a:avLst>
              <a:gd name="adj1" fmla="val 100000"/>
              <a:gd name="adj2" fmla="val 6560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7CFC051-A029-4AD9-BE7A-0C55897A09D7}"/>
              </a:ext>
            </a:extLst>
          </p:cNvPr>
          <p:cNvCxnSpPr>
            <a:stCxn id="11" idx="1"/>
          </p:cNvCxnSpPr>
          <p:nvPr/>
        </p:nvCxnSpPr>
        <p:spPr>
          <a:xfrm rot="10800000" flipH="1" flipV="1">
            <a:off x="8138160" y="4394917"/>
            <a:ext cx="228600" cy="994797"/>
          </a:xfrm>
          <a:prstGeom prst="bentConnector4">
            <a:avLst>
              <a:gd name="adj1" fmla="val 100000"/>
              <a:gd name="adj2" fmla="val 9174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140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367F6-28E0-47AF-9044-12A850A9C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551"/>
          <a:stretch/>
        </p:blipFill>
        <p:spPr>
          <a:xfrm>
            <a:off x="0" y="1233996"/>
            <a:ext cx="1158240" cy="4111156"/>
          </a:xfrm>
          <a:prstGeom prst="rect">
            <a:avLst/>
          </a:prstGeom>
        </p:spPr>
      </p:pic>
      <p:pic>
        <p:nvPicPr>
          <p:cNvPr id="9" name="Picture 8" descr="A picture containing rug, people&#10;&#10;Description automatically generated">
            <a:extLst>
              <a:ext uri="{FF2B5EF4-FFF2-40B4-BE49-F238E27FC236}">
                <a16:creationId xmlns:a16="http://schemas.microsoft.com/office/drawing/2014/main" id="{3D4B49B2-86E4-4466-84FF-3460B4365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82" y="1092116"/>
            <a:ext cx="784860" cy="784860"/>
          </a:xfrm>
          <a:prstGeom prst="rect">
            <a:avLst/>
          </a:prstGeom>
        </p:spPr>
      </p:pic>
      <p:pic>
        <p:nvPicPr>
          <p:cNvPr id="13" name="Picture 12" descr="A picture containing rug&#10;&#10;Description automatically generated">
            <a:extLst>
              <a:ext uri="{FF2B5EF4-FFF2-40B4-BE49-F238E27FC236}">
                <a16:creationId xmlns:a16="http://schemas.microsoft.com/office/drawing/2014/main" id="{A65B5C43-86CA-4D21-947F-70C489D62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82" y="1927860"/>
            <a:ext cx="784860" cy="784860"/>
          </a:xfrm>
          <a:prstGeom prst="rect">
            <a:avLst/>
          </a:prstGeom>
        </p:spPr>
      </p:pic>
      <p:pic>
        <p:nvPicPr>
          <p:cNvPr id="15" name="Picture 14" descr="A picture containing rug, people, group&#10;&#10;Description automatically generated">
            <a:extLst>
              <a:ext uri="{FF2B5EF4-FFF2-40B4-BE49-F238E27FC236}">
                <a16:creationId xmlns:a16="http://schemas.microsoft.com/office/drawing/2014/main" id="{389E4D20-968C-4160-92F6-ED5504C31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82" y="2794084"/>
            <a:ext cx="784859" cy="784859"/>
          </a:xfrm>
          <a:prstGeom prst="rect">
            <a:avLst/>
          </a:prstGeom>
        </p:spPr>
      </p:pic>
      <p:pic>
        <p:nvPicPr>
          <p:cNvPr id="17" name="Picture 16" descr="A picture containing rug, people, group&#10;&#10;Description automatically generated">
            <a:extLst>
              <a:ext uri="{FF2B5EF4-FFF2-40B4-BE49-F238E27FC236}">
                <a16:creationId xmlns:a16="http://schemas.microsoft.com/office/drawing/2014/main" id="{D5F0E1E7-48EB-4F96-94BD-1DDC01C5DA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82" y="3660307"/>
            <a:ext cx="784859" cy="7848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C78188-E287-4D4C-B947-082E771CCE0E}"/>
              </a:ext>
            </a:extLst>
          </p:cNvPr>
          <p:cNvCxnSpPr>
            <a:endCxn id="9" idx="1"/>
          </p:cNvCxnSpPr>
          <p:nvPr/>
        </p:nvCxnSpPr>
        <p:spPr>
          <a:xfrm flipV="1">
            <a:off x="1021080" y="1484546"/>
            <a:ext cx="1349402" cy="5957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73F2D8-E577-419B-B637-21D90F60911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082040" y="2231222"/>
            <a:ext cx="1288442" cy="890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BE8857-5A5A-4005-9970-024A73BC5A5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082040" y="2863682"/>
            <a:ext cx="1288442" cy="3228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C6BBB1-A6DF-4EE3-9803-57FDFA7E017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82040" y="3648542"/>
            <a:ext cx="1288442" cy="4041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picture containing group, people&#10;&#10;Description automatically generated">
            <a:extLst>
              <a:ext uri="{FF2B5EF4-FFF2-40B4-BE49-F238E27FC236}">
                <a16:creationId xmlns:a16="http://schemas.microsoft.com/office/drawing/2014/main" id="{29DE9141-FCFA-4F04-A93D-9B8A147D3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82" y="4654383"/>
            <a:ext cx="784859" cy="78485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1C9DAA-C7C6-42C7-84C3-157D0C717712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1158240" y="5046813"/>
            <a:ext cx="1212242" cy="2109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15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003174D-EF01-4164-A04B-CDD0CE08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" y="2527382"/>
            <a:ext cx="9069411" cy="27761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44577-6B6E-4BF6-AF3F-29CDC4889F78}"/>
              </a:ext>
            </a:extLst>
          </p:cNvPr>
          <p:cNvSpPr txBox="1"/>
          <p:nvPr/>
        </p:nvSpPr>
        <p:spPr>
          <a:xfrm>
            <a:off x="123039" y="1825162"/>
            <a:ext cx="89416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BOAT: JPEG DCT COMPRESSED FEATURE MAPS OF VARIOUS QUALITY.</a:t>
            </a:r>
          </a:p>
        </p:txBody>
      </p:sp>
    </p:spTree>
    <p:extLst>
      <p:ext uri="{BB962C8B-B14F-4D97-AF65-F5344CB8AC3E}">
        <p14:creationId xmlns:p14="http://schemas.microsoft.com/office/powerpoint/2010/main" val="220955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44577-6B6E-4BF6-AF3F-29CDC4889F78}"/>
              </a:ext>
            </a:extLst>
          </p:cNvPr>
          <p:cNvSpPr txBox="1"/>
          <p:nvPr/>
        </p:nvSpPr>
        <p:spPr>
          <a:xfrm>
            <a:off x="156275" y="1596562"/>
            <a:ext cx="8854027" cy="44627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300" b="1" dirty="0"/>
              <a:t>BOTTLE: JPEG DCT COMPRESSED FEATURE MAPS OF VARIOUS QUALITY.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D194D-6FB1-48D0-90E1-6FD9E89B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5" y="2405404"/>
            <a:ext cx="8854027" cy="33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69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44577-6B6E-4BF6-AF3F-29CDC4889F78}"/>
              </a:ext>
            </a:extLst>
          </p:cNvPr>
          <p:cNvSpPr txBox="1"/>
          <p:nvPr/>
        </p:nvSpPr>
        <p:spPr>
          <a:xfrm>
            <a:off x="156275" y="1596562"/>
            <a:ext cx="872783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CAT: JPEG DCT COMPRESSED FEATURE MAPS OF VARIOUS QUALITY.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372C7-02C4-4C4C-9843-662B790A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2224292"/>
            <a:ext cx="8961120" cy="340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6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C5D12-DF33-4E68-A676-51B5F700E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40" y="1233996"/>
            <a:ext cx="6940319" cy="48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36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44577-6B6E-4BF6-AF3F-29CDC4889F78}"/>
              </a:ext>
            </a:extLst>
          </p:cNvPr>
          <p:cNvSpPr txBox="1"/>
          <p:nvPr/>
        </p:nvSpPr>
        <p:spPr>
          <a:xfrm>
            <a:off x="41975" y="1596562"/>
            <a:ext cx="906139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CHAIR: JPEG DCT COMPRESSED FEATURE MAPS OF VARIOUS QUALITY.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876C-6B1E-49E5-BBC7-3CCEAB41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4" y="2202987"/>
            <a:ext cx="9061391" cy="34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49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F606D-7230-4CFC-96D1-68216189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3693616"/>
            <a:ext cx="3198135" cy="3164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04D03F-1946-4BF0-9CF2-918D51CF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614109"/>
            <a:ext cx="2919369" cy="3061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497976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7B1D41B-8F7A-40B6-9501-5E9157666DCC}"/>
              </a:ext>
            </a:extLst>
          </p:cNvPr>
          <p:cNvSpPr/>
          <p:nvPr/>
        </p:nvSpPr>
        <p:spPr>
          <a:xfrm>
            <a:off x="2929958" y="2499330"/>
            <a:ext cx="411061" cy="203521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9E7EA-2EFC-43FC-90E5-83B79F8066AA}"/>
              </a:ext>
            </a:extLst>
          </p:cNvPr>
          <p:cNvSpPr txBox="1"/>
          <p:nvPr/>
        </p:nvSpPr>
        <p:spPr>
          <a:xfrm>
            <a:off x="3351655" y="3095285"/>
            <a:ext cx="3106748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Read the JPEG files</a:t>
            </a:r>
          </a:p>
          <a:p>
            <a:pPr algn="l"/>
            <a:r>
              <a:rPr lang="en-US" sz="1700" b="1" dirty="0"/>
              <a:t>Capture file info</a:t>
            </a:r>
          </a:p>
          <a:p>
            <a:pPr algn="l"/>
            <a:r>
              <a:rPr lang="en-US" sz="1700" b="1" dirty="0"/>
              <a:t>Compute the Bits Per Pixel (BPP)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95F3512-69D6-418A-9BAE-1AD81A736A7E}"/>
              </a:ext>
            </a:extLst>
          </p:cNvPr>
          <p:cNvSpPr/>
          <p:nvPr/>
        </p:nvSpPr>
        <p:spPr>
          <a:xfrm>
            <a:off x="3051327" y="5215933"/>
            <a:ext cx="411061" cy="1130046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D8F6D-C6EB-4ED7-A06C-375A3B1A3A11}"/>
              </a:ext>
            </a:extLst>
          </p:cNvPr>
          <p:cNvSpPr txBox="1"/>
          <p:nvPr/>
        </p:nvSpPr>
        <p:spPr>
          <a:xfrm>
            <a:off x="3462388" y="5601354"/>
            <a:ext cx="195598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PSNR.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83F8555-1555-4C5C-B1CC-E840C0C80ECA}"/>
              </a:ext>
            </a:extLst>
          </p:cNvPr>
          <p:cNvSpPr/>
          <p:nvPr/>
        </p:nvSpPr>
        <p:spPr>
          <a:xfrm>
            <a:off x="2908986" y="592868"/>
            <a:ext cx="253664" cy="158827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5B2C3-EE9D-4E5E-B096-71F53AF8AB58}"/>
              </a:ext>
            </a:extLst>
          </p:cNvPr>
          <p:cNvSpPr txBox="1"/>
          <p:nvPr/>
        </p:nvSpPr>
        <p:spPr>
          <a:xfrm>
            <a:off x="3204595" y="1079674"/>
            <a:ext cx="5832366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Initialize the Reconstructed Feature Maps, the Reconstructed</a:t>
            </a:r>
          </a:p>
          <a:p>
            <a:pPr algn="l"/>
            <a:r>
              <a:rPr lang="en-US" sz="1700" b="1" dirty="0"/>
              <a:t>DCT Features, the PSNRs and the Bits Per Pixel Variables.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5A65FBE-8400-4B47-8D03-BA2C692451FE}"/>
              </a:ext>
            </a:extLst>
          </p:cNvPr>
          <p:cNvSpPr/>
          <p:nvPr/>
        </p:nvSpPr>
        <p:spPr>
          <a:xfrm>
            <a:off x="2940594" y="4599075"/>
            <a:ext cx="411061" cy="567659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DD40B1-85C4-4EA0-803E-2B758C4F1C62}"/>
              </a:ext>
            </a:extLst>
          </p:cNvPr>
          <p:cNvSpPr txBox="1"/>
          <p:nvPr/>
        </p:nvSpPr>
        <p:spPr>
          <a:xfrm>
            <a:off x="3351655" y="4703913"/>
            <a:ext cx="450046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Inverse DCT of each Feature Map.</a:t>
            </a:r>
          </a:p>
        </p:txBody>
      </p:sp>
    </p:spTree>
    <p:extLst>
      <p:ext uri="{BB962C8B-B14F-4D97-AF65-F5344CB8AC3E}">
        <p14:creationId xmlns:p14="http://schemas.microsoft.com/office/powerpoint/2010/main" val="2377993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F606D-7230-4CFC-96D1-68216189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3693616"/>
            <a:ext cx="3198135" cy="3164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04D03F-1946-4BF0-9CF2-918D51CF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614109"/>
            <a:ext cx="2919369" cy="3061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497976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89A2D6-CEC7-45F9-B64F-9DE02D2D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018" y="3483880"/>
            <a:ext cx="4071782" cy="1230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A18652-6F29-4FBD-A693-3F73600D9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018" y="884487"/>
            <a:ext cx="4071782" cy="123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34446-105B-45BB-A545-2AF86DC49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019" y="2174209"/>
            <a:ext cx="4071782" cy="12333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F6143D-A13A-423E-A269-DE40BABFF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018" y="4830414"/>
            <a:ext cx="4048429" cy="12495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0ECF0E-53C7-46DA-9D7B-6D8A6D445007}"/>
              </a:ext>
            </a:extLst>
          </p:cNvPr>
          <p:cNvCxnSpPr/>
          <p:nvPr/>
        </p:nvCxnSpPr>
        <p:spPr>
          <a:xfrm>
            <a:off x="4465320" y="1112520"/>
            <a:ext cx="0" cy="9220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40366A-EAAA-462C-A2DD-A8CB3EAE1A5A}"/>
              </a:ext>
            </a:extLst>
          </p:cNvPr>
          <p:cNvCxnSpPr/>
          <p:nvPr/>
        </p:nvCxnSpPr>
        <p:spPr>
          <a:xfrm>
            <a:off x="4465320" y="2485568"/>
            <a:ext cx="0" cy="9220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28EC33-96B8-4DB1-ACC3-A26BAC2294C6}"/>
              </a:ext>
            </a:extLst>
          </p:cNvPr>
          <p:cNvCxnSpPr/>
          <p:nvPr/>
        </p:nvCxnSpPr>
        <p:spPr>
          <a:xfrm>
            <a:off x="4465320" y="3792389"/>
            <a:ext cx="0" cy="9220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BC1646-7424-41D5-848C-5DF54D9BE6DB}"/>
              </a:ext>
            </a:extLst>
          </p:cNvPr>
          <p:cNvCxnSpPr/>
          <p:nvPr/>
        </p:nvCxnSpPr>
        <p:spPr>
          <a:xfrm>
            <a:off x="4465320" y="5157909"/>
            <a:ext cx="0" cy="9220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E9370E-3F73-448A-8D47-82122E53ECC7}"/>
              </a:ext>
            </a:extLst>
          </p:cNvPr>
          <p:cNvSpPr txBox="1"/>
          <p:nvPr/>
        </p:nvSpPr>
        <p:spPr>
          <a:xfrm>
            <a:off x="1889257" y="1397650"/>
            <a:ext cx="232736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FEATURE MAPS 1 thru 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A1ABC5-37B1-4D08-9B69-AD64475F22CC}"/>
              </a:ext>
            </a:extLst>
          </p:cNvPr>
          <p:cNvCxnSpPr>
            <a:cxnSpLocks/>
          </p:cNvCxnSpPr>
          <p:nvPr/>
        </p:nvCxnSpPr>
        <p:spPr>
          <a:xfrm>
            <a:off x="4641073" y="6172200"/>
            <a:ext cx="404572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925363-A09F-49F3-9BD5-997AD477A748}"/>
              </a:ext>
            </a:extLst>
          </p:cNvPr>
          <p:cNvSpPr txBox="1"/>
          <p:nvPr/>
        </p:nvSpPr>
        <p:spPr>
          <a:xfrm>
            <a:off x="4838946" y="6215895"/>
            <a:ext cx="3649980" cy="61555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700" b="1" dirty="0"/>
              <a:t>MATLAB JPEG COMPRESSION QUALITY 0 thru 100 , incremented by 10.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66FDE3-8C30-4FE4-8DB9-AF844A4D4C27}"/>
              </a:ext>
            </a:extLst>
          </p:cNvPr>
          <p:cNvSpPr txBox="1"/>
          <p:nvPr/>
        </p:nvSpPr>
        <p:spPr>
          <a:xfrm>
            <a:off x="5258358" y="413122"/>
            <a:ext cx="258968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Bits Per Pixel (BPP)</a:t>
            </a:r>
          </a:p>
        </p:txBody>
      </p:sp>
    </p:spTree>
    <p:extLst>
      <p:ext uri="{BB962C8B-B14F-4D97-AF65-F5344CB8AC3E}">
        <p14:creationId xmlns:p14="http://schemas.microsoft.com/office/powerpoint/2010/main" val="2783832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F606D-7230-4CFC-96D1-68216189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3693616"/>
            <a:ext cx="3198135" cy="3164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04D03F-1946-4BF0-9CF2-918D51CF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614109"/>
            <a:ext cx="2919369" cy="3061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2"/>
            <a:ext cx="9144000" cy="497976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0ECF0E-53C7-46DA-9D7B-6D8A6D445007}"/>
              </a:ext>
            </a:extLst>
          </p:cNvPr>
          <p:cNvCxnSpPr/>
          <p:nvPr/>
        </p:nvCxnSpPr>
        <p:spPr>
          <a:xfrm>
            <a:off x="4465320" y="1112520"/>
            <a:ext cx="0" cy="9220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40366A-EAAA-462C-A2DD-A8CB3EAE1A5A}"/>
              </a:ext>
            </a:extLst>
          </p:cNvPr>
          <p:cNvCxnSpPr/>
          <p:nvPr/>
        </p:nvCxnSpPr>
        <p:spPr>
          <a:xfrm>
            <a:off x="4465320" y="2485568"/>
            <a:ext cx="0" cy="9220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28EC33-96B8-4DB1-ACC3-A26BAC2294C6}"/>
              </a:ext>
            </a:extLst>
          </p:cNvPr>
          <p:cNvCxnSpPr/>
          <p:nvPr/>
        </p:nvCxnSpPr>
        <p:spPr>
          <a:xfrm>
            <a:off x="4465320" y="3792389"/>
            <a:ext cx="0" cy="9220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BC1646-7424-41D5-848C-5DF54D9BE6DB}"/>
              </a:ext>
            </a:extLst>
          </p:cNvPr>
          <p:cNvCxnSpPr/>
          <p:nvPr/>
        </p:nvCxnSpPr>
        <p:spPr>
          <a:xfrm>
            <a:off x="4465320" y="5157909"/>
            <a:ext cx="0" cy="9220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E9370E-3F73-448A-8D47-82122E53ECC7}"/>
              </a:ext>
            </a:extLst>
          </p:cNvPr>
          <p:cNvSpPr txBox="1"/>
          <p:nvPr/>
        </p:nvSpPr>
        <p:spPr>
          <a:xfrm>
            <a:off x="1889257" y="1397650"/>
            <a:ext cx="2327368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FEATURE MAPS 1 thru 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A1ABC5-37B1-4D08-9B69-AD64475F22CC}"/>
              </a:ext>
            </a:extLst>
          </p:cNvPr>
          <p:cNvCxnSpPr>
            <a:cxnSpLocks/>
          </p:cNvCxnSpPr>
          <p:nvPr/>
        </p:nvCxnSpPr>
        <p:spPr>
          <a:xfrm>
            <a:off x="4641073" y="6172200"/>
            <a:ext cx="404572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925363-A09F-49F3-9BD5-997AD477A748}"/>
              </a:ext>
            </a:extLst>
          </p:cNvPr>
          <p:cNvSpPr txBox="1"/>
          <p:nvPr/>
        </p:nvSpPr>
        <p:spPr>
          <a:xfrm>
            <a:off x="4838946" y="6215895"/>
            <a:ext cx="3649980" cy="61555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700" b="1" dirty="0"/>
              <a:t>MATLAB JPEG COMPRESSION QUALITY 0 thru 100 , incremented by 10.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66FDE3-8C30-4FE4-8DB9-AF844A4D4C27}"/>
              </a:ext>
            </a:extLst>
          </p:cNvPr>
          <p:cNvSpPr txBox="1"/>
          <p:nvPr/>
        </p:nvSpPr>
        <p:spPr>
          <a:xfrm>
            <a:off x="4784799" y="313877"/>
            <a:ext cx="375827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Signal to Noise Ratio (PSNR)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C38D9-3BAE-4A7B-B3F8-FE8851A1F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81" y="865712"/>
            <a:ext cx="4146469" cy="1216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EE124-0359-4B4B-B827-BEA84ACF2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622" y="2199871"/>
            <a:ext cx="4139533" cy="1211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38596-2D5C-43F7-A327-A7017F4B9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682" y="3485413"/>
            <a:ext cx="4146474" cy="1257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5E93C7-CF25-42AB-857D-DB864D0A6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681" y="4852838"/>
            <a:ext cx="4146475" cy="12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1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E911E-DC9E-4B94-A839-92E13215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" y="624131"/>
            <a:ext cx="2739367" cy="3335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5ABA1-F679-4BEB-9A01-6A9254F6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5" y="3962749"/>
            <a:ext cx="3004007" cy="2717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80"/>
            <a:ext cx="9144000" cy="61038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7B1D41B-8F7A-40B6-9501-5E9157666DCC}"/>
              </a:ext>
            </a:extLst>
          </p:cNvPr>
          <p:cNvSpPr/>
          <p:nvPr/>
        </p:nvSpPr>
        <p:spPr>
          <a:xfrm>
            <a:off x="2793890" y="1970798"/>
            <a:ext cx="411061" cy="3767272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9E7EA-2EFC-43FC-90E5-83B79F8066AA}"/>
              </a:ext>
            </a:extLst>
          </p:cNvPr>
          <p:cNvSpPr txBox="1"/>
          <p:nvPr/>
        </p:nvSpPr>
        <p:spPr>
          <a:xfrm>
            <a:off x="3256858" y="3688751"/>
            <a:ext cx="398237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Plot the Stair Plots for each feature map.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83F8555-1555-4C5C-B1CC-E840C0C80ECA}"/>
              </a:ext>
            </a:extLst>
          </p:cNvPr>
          <p:cNvSpPr/>
          <p:nvPr/>
        </p:nvSpPr>
        <p:spPr>
          <a:xfrm>
            <a:off x="2793891" y="808743"/>
            <a:ext cx="411061" cy="109627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5B2C3-EE9D-4E5E-B096-71F53AF8AB58}"/>
              </a:ext>
            </a:extLst>
          </p:cNvPr>
          <p:cNvSpPr txBox="1"/>
          <p:nvPr/>
        </p:nvSpPr>
        <p:spPr>
          <a:xfrm>
            <a:off x="3204952" y="1171259"/>
            <a:ext cx="192642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Set the figure title.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8FD6922-A450-406C-B32F-06BB28EFE781}"/>
              </a:ext>
            </a:extLst>
          </p:cNvPr>
          <p:cNvSpPr/>
          <p:nvPr/>
        </p:nvSpPr>
        <p:spPr>
          <a:xfrm>
            <a:off x="2793890" y="6032821"/>
            <a:ext cx="411061" cy="68865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633F0-81B4-4113-B606-08F23671F964}"/>
              </a:ext>
            </a:extLst>
          </p:cNvPr>
          <p:cNvSpPr txBox="1"/>
          <p:nvPr/>
        </p:nvSpPr>
        <p:spPr>
          <a:xfrm>
            <a:off x="3227593" y="6184969"/>
            <a:ext cx="2832827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Save the images to JPEG files.</a:t>
            </a:r>
          </a:p>
        </p:txBody>
      </p:sp>
    </p:spTree>
    <p:extLst>
      <p:ext uri="{BB962C8B-B14F-4D97-AF65-F5344CB8AC3E}">
        <p14:creationId xmlns:p14="http://schemas.microsoft.com/office/powerpoint/2010/main" val="3556971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E911E-DC9E-4B94-A839-92E13215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" y="624131"/>
            <a:ext cx="2739367" cy="3335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5ABA1-F679-4BEB-9A01-6A9254F6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5" y="3962749"/>
            <a:ext cx="3004007" cy="2717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80"/>
            <a:ext cx="9144000" cy="61038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8367DE-C081-440B-9DEF-2D327436B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546" y="3632432"/>
            <a:ext cx="5364880" cy="3197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114DF6-122B-4DA2-A59B-7726B77EC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601" y="652477"/>
            <a:ext cx="5255823" cy="28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39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E911E-DC9E-4B94-A839-92E13215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" y="624131"/>
            <a:ext cx="2739367" cy="3335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5ABA1-F679-4BEB-9A01-6A9254F6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5" y="3962749"/>
            <a:ext cx="3004007" cy="2717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80"/>
            <a:ext cx="9144000" cy="61038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51C69-9E17-42FF-855C-9D46BC225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85" y="3825380"/>
            <a:ext cx="5033395" cy="2994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047A4B-6F76-4821-8C33-B95760E80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485" y="633789"/>
            <a:ext cx="5033395" cy="305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9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2F03C0-01A6-43C2-9B1A-7A4D8B4D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6" y="4519458"/>
            <a:ext cx="4497274" cy="2285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7DEFC-F05D-457C-B76E-0E6498C3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" y="534391"/>
            <a:ext cx="3748660" cy="3984751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C5A967E5-7D0F-4943-8480-774A584CF10E}"/>
              </a:ext>
            </a:extLst>
          </p:cNvPr>
          <p:cNvSpPr/>
          <p:nvPr/>
        </p:nvSpPr>
        <p:spPr>
          <a:xfrm>
            <a:off x="3171395" y="1945631"/>
            <a:ext cx="411061" cy="3456879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B1E4B-C3A7-4213-884C-64336CFC18C6}"/>
              </a:ext>
            </a:extLst>
          </p:cNvPr>
          <p:cNvSpPr txBox="1"/>
          <p:nvPr/>
        </p:nvSpPr>
        <p:spPr>
          <a:xfrm>
            <a:off x="3634363" y="3663584"/>
            <a:ext cx="398237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Plot the Stair Plots for each feature map.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30DC7D7-2D79-4C6C-8374-D0EAF99605DA}"/>
              </a:ext>
            </a:extLst>
          </p:cNvPr>
          <p:cNvSpPr/>
          <p:nvPr/>
        </p:nvSpPr>
        <p:spPr>
          <a:xfrm>
            <a:off x="3683125" y="733242"/>
            <a:ext cx="411061" cy="109627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08E8F-D39A-462E-BBA7-D81AB2063531}"/>
              </a:ext>
            </a:extLst>
          </p:cNvPr>
          <p:cNvSpPr txBox="1"/>
          <p:nvPr/>
        </p:nvSpPr>
        <p:spPr>
          <a:xfrm>
            <a:off x="4094186" y="1095758"/>
            <a:ext cx="192642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Set the figure title.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310B72-D374-4827-86FB-15F2BFD62E4F}"/>
              </a:ext>
            </a:extLst>
          </p:cNvPr>
          <p:cNvSpPr txBox="1"/>
          <p:nvPr/>
        </p:nvSpPr>
        <p:spPr>
          <a:xfrm>
            <a:off x="4783908" y="5856275"/>
            <a:ext cx="2832827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Save the images to JPEG files.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B7874AC6-31FB-423C-8398-B256E1BAC059}"/>
              </a:ext>
            </a:extLst>
          </p:cNvPr>
          <p:cNvSpPr/>
          <p:nvPr/>
        </p:nvSpPr>
        <p:spPr>
          <a:xfrm>
            <a:off x="4366469" y="5606972"/>
            <a:ext cx="411061" cy="852551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26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2F03C0-01A6-43C2-9B1A-7A4D8B4D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6" y="4519458"/>
            <a:ext cx="4497274" cy="2285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7DEFC-F05D-457C-B76E-0E6498C3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" y="534391"/>
            <a:ext cx="3748660" cy="3984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887EFA-6CD0-4203-A2F1-35BBBD7F9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885" y="1932669"/>
            <a:ext cx="4686706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12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8902D9C-88D1-4660-8C3D-7580A823E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" y="1052457"/>
            <a:ext cx="8850385" cy="49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3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27643-6E61-496F-AC53-417540FD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8" y="1233996"/>
            <a:ext cx="5696630" cy="101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7805D-79EE-4E65-A9DF-9B32D830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9" y="3813092"/>
            <a:ext cx="7423080" cy="13276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E5B47B-3F71-42AB-A9D4-C663072329E3}"/>
              </a:ext>
            </a:extLst>
          </p:cNvPr>
          <p:cNvCxnSpPr>
            <a:cxnSpLocks/>
          </p:cNvCxnSpPr>
          <p:nvPr/>
        </p:nvCxnSpPr>
        <p:spPr>
          <a:xfrm>
            <a:off x="3414319" y="2114026"/>
            <a:ext cx="0" cy="15435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041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3089A3-19F4-422A-98A3-5B9F5443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8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646E26-3C48-4C56-AD2F-902B3E598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6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EB71F9-3AD9-436D-877B-8F82EE8B0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97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BFE897-9344-4F3D-99C1-D0CD1C55D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E35DD91-58EE-44F1-8C1C-84F41FE83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23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4035B-1ED1-4244-8E1E-DE60C3856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15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054C9A-3B6F-4687-8450-B9E6F943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17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DB1691-05F9-4368-A483-E70655A5E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11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8F9E69-273B-433B-860B-B8512423E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72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708C39F-F2C5-438B-916E-410F05A86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232877-D91D-4F25-BBD8-2C6E4B31E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0" y="2326565"/>
            <a:ext cx="2425533" cy="4285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7805D-79EE-4E65-A9DF-9B32D830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996"/>
            <a:ext cx="7423080" cy="1139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D3BC4A-BA3D-4630-9AC4-F775ECF5E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403" y="2204053"/>
            <a:ext cx="3391194" cy="1691787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374956-AB5C-4693-A56C-B634ED6C18BC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37563" y="1440276"/>
            <a:ext cx="3783437" cy="76377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3D72AD-DE8F-42B7-AC9C-5FF9E5DE4390}"/>
              </a:ext>
            </a:extLst>
          </p:cNvPr>
          <p:cNvCxnSpPr>
            <a:cxnSpLocks/>
          </p:cNvCxnSpPr>
          <p:nvPr/>
        </p:nvCxnSpPr>
        <p:spPr>
          <a:xfrm>
            <a:off x="922789" y="1803548"/>
            <a:ext cx="598237" cy="569552"/>
          </a:xfrm>
          <a:prstGeom prst="bentConnector3">
            <a:avLst>
              <a:gd name="adj1" fmla="val 990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1FDEB28-594A-4088-AE77-FC69DD0C0CC1}"/>
              </a:ext>
            </a:extLst>
          </p:cNvPr>
          <p:cNvSpPr/>
          <p:nvPr/>
        </p:nvSpPr>
        <p:spPr>
          <a:xfrm>
            <a:off x="2659310" y="2667699"/>
            <a:ext cx="365963" cy="3944760"/>
          </a:xfrm>
          <a:prstGeom prst="rightBrace">
            <a:avLst>
              <a:gd name="adj1" fmla="val 8333"/>
              <a:gd name="adj2" fmla="val 62122"/>
            </a:avLst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348C19-829D-46C7-86DF-434A1EAA82D7}"/>
              </a:ext>
            </a:extLst>
          </p:cNvPr>
          <p:cNvSpPr txBox="1"/>
          <p:nvPr/>
        </p:nvSpPr>
        <p:spPr>
          <a:xfrm>
            <a:off x="3066055" y="4949123"/>
            <a:ext cx="2112310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10 Classes</a:t>
            </a:r>
          </a:p>
          <a:p>
            <a:pPr algn="l"/>
            <a:r>
              <a:rPr lang="en-US" sz="1700" b="1" dirty="0"/>
              <a:t> - 10 Images per Class</a:t>
            </a:r>
          </a:p>
          <a:p>
            <a:pPr algn="l"/>
            <a:r>
              <a:rPr lang="en-US" sz="1700" b="1" dirty="0"/>
              <a:t> - 100 Images Total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E0D74E-3D28-4DE3-89A6-42FF710C7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773"/>
          <a:stretch/>
        </p:blipFill>
        <p:spPr>
          <a:xfrm>
            <a:off x="5645195" y="3730679"/>
            <a:ext cx="1082776" cy="2436888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85BBD55-F73E-4E4E-B56A-703A174B0E34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421000" y="3510399"/>
            <a:ext cx="1765583" cy="22028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AB22E5D-25B1-486B-B408-581061C213E5}"/>
              </a:ext>
            </a:extLst>
          </p:cNvPr>
          <p:cNvSpPr/>
          <p:nvPr/>
        </p:nvSpPr>
        <p:spPr>
          <a:xfrm>
            <a:off x="2400649" y="2627152"/>
            <a:ext cx="365963" cy="1332477"/>
          </a:xfrm>
          <a:prstGeom prst="rightBrace">
            <a:avLst>
              <a:gd name="adj1" fmla="val 8333"/>
              <a:gd name="adj2" fmla="val 62122"/>
            </a:avLst>
          </a:prstGeom>
          <a:ln w="12700">
            <a:solidFill>
              <a:srgbClr val="0000FF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4FC63B-04BC-4BCD-B6A6-F5C17C8834D9}"/>
              </a:ext>
            </a:extLst>
          </p:cNvPr>
          <p:cNvCxnSpPr>
            <a:stCxn id="29" idx="1"/>
          </p:cNvCxnSpPr>
          <p:nvPr/>
        </p:nvCxnSpPr>
        <p:spPr>
          <a:xfrm>
            <a:off x="2766612" y="3454913"/>
            <a:ext cx="3025231" cy="735525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ABB09ED4-5EA9-4FDB-B4B7-AE4565F8305F}"/>
              </a:ext>
            </a:extLst>
          </p:cNvPr>
          <p:cNvSpPr/>
          <p:nvPr/>
        </p:nvSpPr>
        <p:spPr>
          <a:xfrm>
            <a:off x="2519493" y="3970790"/>
            <a:ext cx="365963" cy="1332477"/>
          </a:xfrm>
          <a:prstGeom prst="rightBrace">
            <a:avLst>
              <a:gd name="adj1" fmla="val 8333"/>
              <a:gd name="adj2" fmla="val 62122"/>
            </a:avLst>
          </a:prstGeom>
          <a:ln w="12700">
            <a:solidFill>
              <a:srgbClr val="0000FF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3EC91D-3DAE-4AAD-AAC3-C96FC817AAA4}"/>
              </a:ext>
            </a:extLst>
          </p:cNvPr>
          <p:cNvCxnSpPr>
            <a:cxnSpLocks/>
            <a:stCxn id="32" idx="1"/>
          </p:cNvCxnSpPr>
          <p:nvPr/>
        </p:nvCxnSpPr>
        <p:spPr>
          <a:xfrm flipV="1">
            <a:off x="2885456" y="4379221"/>
            <a:ext cx="2906387" cy="41933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37DDD8-7995-41FB-92FF-D57402CE9EFC}"/>
              </a:ext>
            </a:extLst>
          </p:cNvPr>
          <p:cNvCxnSpPr>
            <a:cxnSpLocks/>
          </p:cNvCxnSpPr>
          <p:nvPr/>
        </p:nvCxnSpPr>
        <p:spPr>
          <a:xfrm>
            <a:off x="5303791" y="2533475"/>
            <a:ext cx="182685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0CF0C22-2FF9-48A9-B700-F7B8654E5FDB}"/>
              </a:ext>
            </a:extLst>
          </p:cNvPr>
          <p:cNvSpPr txBox="1"/>
          <p:nvPr/>
        </p:nvSpPr>
        <p:spPr>
          <a:xfrm>
            <a:off x="7185886" y="2364892"/>
            <a:ext cx="178087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Data File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F38968-1663-4001-90F9-5704E54EBFB0}"/>
              </a:ext>
            </a:extLst>
          </p:cNvPr>
          <p:cNvCxnSpPr>
            <a:cxnSpLocks/>
          </p:cNvCxnSpPr>
          <p:nvPr/>
        </p:nvCxnSpPr>
        <p:spPr>
          <a:xfrm>
            <a:off x="5303791" y="3038213"/>
            <a:ext cx="182824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05749E-2A4D-4AF9-9C62-CC8FDA65D22F}"/>
              </a:ext>
            </a:extLst>
          </p:cNvPr>
          <p:cNvSpPr txBox="1"/>
          <p:nvPr/>
        </p:nvSpPr>
        <p:spPr>
          <a:xfrm>
            <a:off x="7187284" y="2861241"/>
            <a:ext cx="178087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MATLAB Data File</a:t>
            </a:r>
          </a:p>
        </p:txBody>
      </p:sp>
    </p:spTree>
    <p:extLst>
      <p:ext uri="{BB962C8B-B14F-4D97-AF65-F5344CB8AC3E}">
        <p14:creationId xmlns:p14="http://schemas.microsoft.com/office/powerpoint/2010/main" val="885631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500A61-4FD0-4A98-B13A-7061C95CD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61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4FD7233E-A9D2-435D-95C7-B8EB58D3D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69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76659FC-6CA7-43A6-90C3-AD5CBF5D1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24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0A81D1-B131-4345-928D-EF5BD5E22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55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7AFBCF-F3DE-4F50-A483-5E07D60F5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2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7480863-A807-4633-8C9B-513A06C92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89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C69D15-13AA-4E8E-A983-DAC6512C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38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0F77395-01CA-4E34-BA26-A4BA121CE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83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5BDBF7-2D73-4430-B291-AAA000402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4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321F2E-CB44-490D-8EE4-01FBDFE22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8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 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7805D-79EE-4E65-A9DF-9B32D830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96"/>
            <a:ext cx="7423080" cy="1139105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3D72AD-DE8F-42B7-AC9C-5FF9E5DE439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47956" y="2105637"/>
            <a:ext cx="1238536" cy="26746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F552C5F-4DED-480E-A374-A13C8E9A8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5" y="2373100"/>
            <a:ext cx="4105653" cy="4253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685748-F1B0-44EE-8408-FA91E4D5E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65" y="3795173"/>
            <a:ext cx="3662645" cy="284414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E704710-B486-436F-B375-439EEA3D1114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rot="5400000" flipH="1" flipV="1">
            <a:off x="3183395" y="2798270"/>
            <a:ext cx="2831089" cy="4824896"/>
          </a:xfrm>
          <a:prstGeom prst="bentConnector5">
            <a:avLst>
              <a:gd name="adj1" fmla="val -5112"/>
              <a:gd name="adj2" fmla="val 52295"/>
              <a:gd name="adj3" fmla="val 10807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483BD-EF22-4FB6-8D0B-6441EA14E02C}"/>
              </a:ext>
            </a:extLst>
          </p:cNvPr>
          <p:cNvSpPr txBox="1"/>
          <p:nvPr/>
        </p:nvSpPr>
        <p:spPr>
          <a:xfrm>
            <a:off x="2732935" y="2896653"/>
            <a:ext cx="3280096" cy="61555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700" b="1" dirty="0"/>
              <a:t>This File Will Get Ingested into a Reworked Final Script.</a:t>
            </a:r>
          </a:p>
        </p:txBody>
      </p:sp>
    </p:spTree>
    <p:extLst>
      <p:ext uri="{BB962C8B-B14F-4D97-AF65-F5344CB8AC3E}">
        <p14:creationId xmlns:p14="http://schemas.microsoft.com/office/powerpoint/2010/main" val="3782727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B634AB5-6B0D-4EFB-AF37-90A9AD8EC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53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3B6646-C626-4A30-95C5-4821B53CE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24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50BF6D0-DBEA-465A-818C-805CF3108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71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F11119-AE75-4580-B105-4552EF73F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6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5A637F-21CE-4E0F-B759-3C1799A39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41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C357F36-DDF8-45BE-81D0-E86E7A4BA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757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002A37-D7C5-4C79-B0FD-C924AA8E4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8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076F1C1-7C9E-45DA-BB05-6FC3D4F1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78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2D3900E-C662-4937-8617-F411D5FC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4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A78ED1-6D09-4C23-8533-D0AC86CD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2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The Task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EBAD6-B630-40E3-AB47-FDB70803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8" y="1233996"/>
            <a:ext cx="8607321" cy="2927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AC172-4022-4ADA-958F-F0E01B9D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46" y="2157862"/>
            <a:ext cx="4800826" cy="39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07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47"/>
            <a:ext cx="9144000" cy="481444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DEF44E-C51A-4C13-A2F4-6B5893D83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1"/>
            <a:ext cx="9144000" cy="50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61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1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7391D-3CAA-408C-92F0-1AA92D08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9626"/>
            <a:ext cx="8229600" cy="2885813"/>
          </a:xfrm>
        </p:spPr>
        <p:txBody>
          <a:bodyPr>
            <a:normAutofit/>
          </a:bodyPr>
          <a:lstStyle/>
          <a:p>
            <a:r>
              <a:rPr lang="en-US" sz="2400" dirty="0"/>
              <a:t>Using JPEG Compression provides an effective means for reducing the size without sacrificing the quality.</a:t>
            </a:r>
          </a:p>
          <a:p>
            <a:r>
              <a:rPr lang="en-US" sz="2400" dirty="0"/>
              <a:t>As the quality of the image saved in MATLAB decreased, the PSNR also decreased, but by very little amounts.</a:t>
            </a:r>
          </a:p>
          <a:p>
            <a:r>
              <a:rPr lang="en-US" sz="2400" dirty="0"/>
              <a:t>The difference in PSNR vs Quality was nearly negligible.</a:t>
            </a:r>
          </a:p>
          <a:p>
            <a:r>
              <a:rPr lang="en-US" sz="2400" dirty="0"/>
              <a:t>As Quality measured in BPP, very little increase in PSNR was  observed.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B1BB8-640D-49DB-BD14-0309EB73813B}"/>
              </a:ext>
            </a:extLst>
          </p:cNvPr>
          <p:cNvSpPr txBox="1"/>
          <p:nvPr/>
        </p:nvSpPr>
        <p:spPr>
          <a:xfrm>
            <a:off x="457200" y="4528397"/>
            <a:ext cx="8229599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JPEG plus DCT Compression is a VERY EFFECTIVE means fore reducing the data requirement without much sacrifice in quality.</a:t>
            </a:r>
          </a:p>
        </p:txBody>
      </p:sp>
    </p:spTree>
    <p:extLst>
      <p:ext uri="{BB962C8B-B14F-4D97-AF65-F5344CB8AC3E}">
        <p14:creationId xmlns:p14="http://schemas.microsoft.com/office/powerpoint/2010/main" val="38546896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2F684-5DE7-437F-A898-A547891D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91" y="1472516"/>
            <a:ext cx="6755195" cy="50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9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284008-B0D0-4785-87C3-33149B98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3" y="1233996"/>
            <a:ext cx="4568490" cy="5143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9EBB34-5F6D-4D5F-B376-CAF5E823E61C}"/>
              </a:ext>
            </a:extLst>
          </p:cNvPr>
          <p:cNvSpPr/>
          <p:nvPr/>
        </p:nvSpPr>
        <p:spPr>
          <a:xfrm>
            <a:off x="4471332" y="1233996"/>
            <a:ext cx="226503" cy="85486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0E0A1-14DA-42CB-8C8E-FE7E03DEDC1D}"/>
              </a:ext>
            </a:extLst>
          </p:cNvPr>
          <p:cNvSpPr txBox="1"/>
          <p:nvPr/>
        </p:nvSpPr>
        <p:spPr>
          <a:xfrm>
            <a:off x="4692956" y="1458881"/>
            <a:ext cx="2072619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Clear the workspace.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DCF01-8A18-49BE-8EE5-81B5E15D8AC8}"/>
              </a:ext>
            </a:extLst>
          </p:cNvPr>
          <p:cNvSpPr txBox="1"/>
          <p:nvPr/>
        </p:nvSpPr>
        <p:spPr>
          <a:xfrm>
            <a:off x="4692956" y="2329349"/>
            <a:ext cx="1850507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Load the Features.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33377E2-921E-4CF6-98BF-30417D6991D0}"/>
              </a:ext>
            </a:extLst>
          </p:cNvPr>
          <p:cNvSpPr/>
          <p:nvPr/>
        </p:nvSpPr>
        <p:spPr>
          <a:xfrm>
            <a:off x="4458748" y="2242074"/>
            <a:ext cx="226503" cy="528494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56681-1CF4-4954-A37B-AF306604DD53}"/>
              </a:ext>
            </a:extLst>
          </p:cNvPr>
          <p:cNvSpPr txBox="1"/>
          <p:nvPr/>
        </p:nvSpPr>
        <p:spPr>
          <a:xfrm>
            <a:off x="4685251" y="3056674"/>
            <a:ext cx="2042867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Extract the Features.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AAC15B6-2584-4FEB-A474-B43D7AE0005F}"/>
              </a:ext>
            </a:extLst>
          </p:cNvPr>
          <p:cNvSpPr/>
          <p:nvPr/>
        </p:nvSpPr>
        <p:spPr>
          <a:xfrm>
            <a:off x="4458748" y="2869356"/>
            <a:ext cx="226503" cy="754688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2173E-A617-4C9B-918E-7041A27C87AD}"/>
              </a:ext>
            </a:extLst>
          </p:cNvPr>
          <p:cNvSpPr txBox="1"/>
          <p:nvPr/>
        </p:nvSpPr>
        <p:spPr>
          <a:xfrm>
            <a:off x="4722708" y="4482890"/>
            <a:ext cx="3959225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Reshape and rescale the features to range</a:t>
            </a:r>
          </a:p>
          <a:p>
            <a:pPr algn="l"/>
            <a:r>
              <a:rPr lang="en-US" sz="1700" b="1" dirty="0"/>
              <a:t>From 0 – 255.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62DC695-2CED-425E-A185-CEE5CD8F732E}"/>
              </a:ext>
            </a:extLst>
          </p:cNvPr>
          <p:cNvSpPr/>
          <p:nvPr/>
        </p:nvSpPr>
        <p:spPr>
          <a:xfrm>
            <a:off x="4496205" y="3759376"/>
            <a:ext cx="226503" cy="206258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7701F-0AD1-45C3-9D50-A76395FCEA14}"/>
              </a:ext>
            </a:extLst>
          </p:cNvPr>
          <p:cNvSpPr txBox="1"/>
          <p:nvPr/>
        </p:nvSpPr>
        <p:spPr>
          <a:xfrm>
            <a:off x="4783812" y="6013331"/>
            <a:ext cx="251152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Initialize the Spatial Filter.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88F6ABE-41DB-4E5F-B7F2-778CF377119D}"/>
              </a:ext>
            </a:extLst>
          </p:cNvPr>
          <p:cNvSpPr/>
          <p:nvPr/>
        </p:nvSpPr>
        <p:spPr>
          <a:xfrm>
            <a:off x="4549604" y="5926056"/>
            <a:ext cx="226503" cy="528494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09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EB518-5427-4F75-91AC-45651CE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675"/>
            <a:ext cx="3649211" cy="2513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AA2F0-6937-4F0D-894A-6A3DF2A6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17961"/>
            <a:ext cx="3867325" cy="361072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B220AC41-7E7A-4069-B62D-1F070E3EBF69}"/>
              </a:ext>
            </a:extLst>
          </p:cNvPr>
          <p:cNvSpPr/>
          <p:nvPr/>
        </p:nvSpPr>
        <p:spPr>
          <a:xfrm>
            <a:off x="3736846" y="704675"/>
            <a:ext cx="226503" cy="108218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91D48-E64A-4BF7-8B9D-AF4C78BB7F90}"/>
              </a:ext>
            </a:extLst>
          </p:cNvPr>
          <p:cNvSpPr txBox="1"/>
          <p:nvPr/>
        </p:nvSpPr>
        <p:spPr>
          <a:xfrm>
            <a:off x="3958470" y="1069560"/>
            <a:ext cx="240136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Filter the Feature Maps.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AD8A67B-9D8D-4889-B57E-0EDBE0E72E61}"/>
              </a:ext>
            </a:extLst>
          </p:cNvPr>
          <p:cNvSpPr/>
          <p:nvPr/>
        </p:nvSpPr>
        <p:spPr>
          <a:xfrm>
            <a:off x="3958470" y="1907241"/>
            <a:ext cx="226503" cy="1310719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B8794-57AD-4D67-85ED-8DBFA97D4C76}"/>
              </a:ext>
            </a:extLst>
          </p:cNvPr>
          <p:cNvSpPr txBox="1"/>
          <p:nvPr/>
        </p:nvSpPr>
        <p:spPr>
          <a:xfrm>
            <a:off x="4184973" y="2247769"/>
            <a:ext cx="3843424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Initialize the histograms, Entropy Values,</a:t>
            </a:r>
          </a:p>
          <a:p>
            <a:pPr algn="l"/>
            <a:r>
              <a:rPr lang="en-US" sz="1700" b="1" dirty="0"/>
              <a:t>Quantization Levels, and bin boundaries.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4ACDD3B-ED17-42D1-8307-AADF4D0C6108}"/>
              </a:ext>
            </a:extLst>
          </p:cNvPr>
          <p:cNvSpPr/>
          <p:nvPr/>
        </p:nvSpPr>
        <p:spPr>
          <a:xfrm>
            <a:off x="3958470" y="3450335"/>
            <a:ext cx="226503" cy="2153511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6E9EF-2DB5-4018-985F-0D013CA5C18D}"/>
              </a:ext>
            </a:extLst>
          </p:cNvPr>
          <p:cNvSpPr txBox="1"/>
          <p:nvPr/>
        </p:nvSpPr>
        <p:spPr>
          <a:xfrm>
            <a:off x="4184973" y="4086958"/>
            <a:ext cx="4516301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If Quantization Level is Zero, compute the</a:t>
            </a:r>
          </a:p>
          <a:p>
            <a:pPr algn="l"/>
            <a:r>
              <a:rPr lang="en-US" sz="1700" b="1" dirty="0"/>
              <a:t>‘No Quantization’ histogram and entropy of the </a:t>
            </a:r>
          </a:p>
          <a:p>
            <a:pPr algn="l"/>
            <a:r>
              <a:rPr lang="en-US" sz="1700" b="1" dirty="0"/>
              <a:t>Lossless feature map.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0DE1149-17B7-4EFD-AB1D-1BA72C8ABBE0}"/>
              </a:ext>
            </a:extLst>
          </p:cNvPr>
          <p:cNvSpPr/>
          <p:nvPr/>
        </p:nvSpPr>
        <p:spPr>
          <a:xfrm>
            <a:off x="3975251" y="5716625"/>
            <a:ext cx="226503" cy="962425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82592-D73D-41FD-A2EB-F7CA71797B19}"/>
              </a:ext>
            </a:extLst>
          </p:cNvPr>
          <p:cNvSpPr txBox="1"/>
          <p:nvPr/>
        </p:nvSpPr>
        <p:spPr>
          <a:xfrm>
            <a:off x="4234157" y="5749175"/>
            <a:ext cx="4604530" cy="8771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If Quantization Level is not Zero, call the function</a:t>
            </a:r>
          </a:p>
          <a:p>
            <a:pPr algn="l"/>
            <a:r>
              <a:rPr lang="en-US" sz="1700" b="1" dirty="0"/>
              <a:t>‘</a:t>
            </a:r>
            <a:r>
              <a:rPr lang="en-US" sz="1700" b="1" dirty="0" err="1"/>
              <a:t>imQuantCalc</a:t>
            </a:r>
            <a:r>
              <a:rPr lang="en-US" sz="1700" b="1" dirty="0"/>
              <a:t>’ to compute the histogram and </a:t>
            </a:r>
          </a:p>
          <a:p>
            <a:pPr algn="l"/>
            <a:r>
              <a:rPr lang="en-US" sz="1700" b="1" dirty="0"/>
              <a:t>entropy of the Lossless feature map.</a:t>
            </a:r>
          </a:p>
        </p:txBody>
      </p:sp>
    </p:spTree>
    <p:extLst>
      <p:ext uri="{BB962C8B-B14F-4D97-AF65-F5344CB8AC3E}">
        <p14:creationId xmlns:p14="http://schemas.microsoft.com/office/powerpoint/2010/main" val="1903192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EB518-5427-4F75-91AC-45651CE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675"/>
            <a:ext cx="3649211" cy="2513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AA2F0-6937-4F0D-894A-6A3DF2A6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17961"/>
            <a:ext cx="3867325" cy="3610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F5EF07-922F-4DB3-8EA0-7C56E1F15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183" y="780273"/>
            <a:ext cx="4813598" cy="2122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69022-5404-430D-A62B-8071DB797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183" y="3000074"/>
            <a:ext cx="831876" cy="3258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1B2049-C76B-4EDF-9A34-B57363A3084C}"/>
              </a:ext>
            </a:extLst>
          </p:cNvPr>
          <p:cNvSpPr txBox="1"/>
          <p:nvPr/>
        </p:nvSpPr>
        <p:spPr>
          <a:xfrm>
            <a:off x="4000183" y="6258866"/>
            <a:ext cx="69442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0-255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18A6D1-A86B-41A1-B66F-E389823BC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209" y="3000073"/>
            <a:ext cx="540582" cy="32609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73FD42-4505-4AF9-8C20-1992F4B2E232}"/>
              </a:ext>
            </a:extLst>
          </p:cNvPr>
          <p:cNvSpPr txBox="1"/>
          <p:nvPr/>
        </p:nvSpPr>
        <p:spPr>
          <a:xfrm>
            <a:off x="4863051" y="6258866"/>
            <a:ext cx="69442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0-255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9865FD-67B6-4975-840B-870378082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700" y="2995052"/>
            <a:ext cx="648713" cy="31036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4F70EF-AB6F-4F92-BE06-F51BDBE48E2D}"/>
              </a:ext>
            </a:extLst>
          </p:cNvPr>
          <p:cNvSpPr txBox="1"/>
          <p:nvPr/>
        </p:nvSpPr>
        <p:spPr>
          <a:xfrm>
            <a:off x="5752606" y="6184969"/>
            <a:ext cx="69442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0-255</a:t>
            </a:r>
          </a:p>
          <a:p>
            <a:pPr algn="l"/>
            <a:r>
              <a:rPr lang="en-US" sz="1700" b="1" dirty="0"/>
              <a:t>By ‘2’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BDA67C-9382-4FF1-A711-381F320E5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079" y="3000073"/>
            <a:ext cx="823031" cy="29949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60025-951E-472D-A318-7AC820399B43}"/>
              </a:ext>
            </a:extLst>
          </p:cNvPr>
          <p:cNvSpPr txBox="1"/>
          <p:nvPr/>
        </p:nvSpPr>
        <p:spPr>
          <a:xfrm>
            <a:off x="6579886" y="6128060"/>
            <a:ext cx="69442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0-255</a:t>
            </a:r>
          </a:p>
          <a:p>
            <a:pPr algn="l"/>
            <a:r>
              <a:rPr lang="en-US" sz="1700" b="1" dirty="0"/>
              <a:t>By ‘4’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E4B0B3-FBEE-46F6-A745-F087F88FA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6137" y="2995052"/>
            <a:ext cx="648713" cy="25148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36B0C4-6ECE-4EE1-94A8-232B2D4EDC9E}"/>
              </a:ext>
            </a:extLst>
          </p:cNvPr>
          <p:cNvSpPr txBox="1"/>
          <p:nvPr/>
        </p:nvSpPr>
        <p:spPr>
          <a:xfrm>
            <a:off x="7375110" y="5643313"/>
            <a:ext cx="694421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0-255</a:t>
            </a:r>
          </a:p>
          <a:p>
            <a:pPr algn="l"/>
            <a:r>
              <a:rPr lang="en-US" sz="1700" b="1" dirty="0"/>
              <a:t>By ‘8’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CEED705-9696-4987-90D3-AAAF5EF10D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7191" y="2970672"/>
            <a:ext cx="777307" cy="32159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099F763-591B-4168-A9BB-1DA39258EC58}"/>
              </a:ext>
            </a:extLst>
          </p:cNvPr>
          <p:cNvSpPr txBox="1"/>
          <p:nvPr/>
        </p:nvSpPr>
        <p:spPr>
          <a:xfrm>
            <a:off x="8160479" y="6202328"/>
            <a:ext cx="790088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0-255</a:t>
            </a:r>
          </a:p>
          <a:p>
            <a:pPr algn="l"/>
            <a:r>
              <a:rPr lang="en-US" sz="1700" b="1" dirty="0"/>
              <a:t>By ‘16’</a:t>
            </a:r>
          </a:p>
        </p:txBody>
      </p:sp>
    </p:spTree>
    <p:extLst>
      <p:ext uri="{BB962C8B-B14F-4D97-AF65-F5344CB8AC3E}">
        <p14:creationId xmlns:p14="http://schemas.microsoft.com/office/powerpoint/2010/main" val="3743873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EB518-5427-4F75-91AC-45651CE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675"/>
            <a:ext cx="3649211" cy="2513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AA2F0-6937-4F0D-894A-6A3DF2A6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17961"/>
            <a:ext cx="3867325" cy="3610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6393E-09A2-4DE2-A05F-6A8B75B4B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988" y="1230283"/>
            <a:ext cx="3977985" cy="1836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E6C1D-8CE3-4402-8275-E2EA5FD969B9}"/>
              </a:ext>
            </a:extLst>
          </p:cNvPr>
          <p:cNvSpPr txBox="1"/>
          <p:nvPr/>
        </p:nvSpPr>
        <p:spPr>
          <a:xfrm>
            <a:off x="3135489" y="704675"/>
            <a:ext cx="585333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Histograms/PMF for Each Feature Map and Quantization Level.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5792F-C8CD-4972-9E98-F81B43442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037" y="3338510"/>
            <a:ext cx="6081287" cy="5486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24AC87-1BFB-4D07-9996-32EA4B820185}"/>
              </a:ext>
            </a:extLst>
          </p:cNvPr>
          <p:cNvSpPr/>
          <p:nvPr/>
        </p:nvSpPr>
        <p:spPr>
          <a:xfrm>
            <a:off x="6384022" y="1686187"/>
            <a:ext cx="620785" cy="276837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1F4247-3218-4986-8C7C-DC38B32D8DD0}"/>
              </a:ext>
            </a:extLst>
          </p:cNvPr>
          <p:cNvCxnSpPr/>
          <p:nvPr/>
        </p:nvCxnSpPr>
        <p:spPr>
          <a:xfrm flipH="1">
            <a:off x="3481431" y="1963024"/>
            <a:ext cx="2902591" cy="146597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25B5A1-F1ED-4F2F-A05B-B0530FAA42AF}"/>
              </a:ext>
            </a:extLst>
          </p:cNvPr>
          <p:cNvSpPr/>
          <p:nvPr/>
        </p:nvSpPr>
        <p:spPr>
          <a:xfrm>
            <a:off x="2625754" y="3429000"/>
            <a:ext cx="2416029" cy="578747"/>
          </a:xfrm>
          <a:prstGeom prst="ellips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83D9B-944F-4798-83E3-288E40F24DE7}"/>
              </a:ext>
            </a:extLst>
          </p:cNvPr>
          <p:cNvSpPr txBox="1"/>
          <p:nvPr/>
        </p:nvSpPr>
        <p:spPr>
          <a:xfrm>
            <a:off x="2928884" y="3861348"/>
            <a:ext cx="2434384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Largely Centered at Zero.</a:t>
            </a:r>
          </a:p>
        </p:txBody>
      </p:sp>
    </p:spTree>
    <p:extLst>
      <p:ext uri="{BB962C8B-B14F-4D97-AF65-F5344CB8AC3E}">
        <p14:creationId xmlns:p14="http://schemas.microsoft.com/office/powerpoint/2010/main" val="24594676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EB518-5427-4F75-91AC-45651CE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675"/>
            <a:ext cx="3649211" cy="2513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AA2F0-6937-4F0D-894A-6A3DF2A6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17961"/>
            <a:ext cx="3867325" cy="3610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E6C1D-8CE3-4402-8275-E2EA5FD969B9}"/>
              </a:ext>
            </a:extLst>
          </p:cNvPr>
          <p:cNvSpPr txBox="1"/>
          <p:nvPr/>
        </p:nvSpPr>
        <p:spPr>
          <a:xfrm>
            <a:off x="3491110" y="629608"/>
            <a:ext cx="504888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Entropy for Each Feature Map and Quantization Level.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70B4F-F5E3-4A3A-A123-336ED0CB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285" y="1058617"/>
            <a:ext cx="2995708" cy="1381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16415-6D96-43DD-8F6A-179B6D976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285" y="2499280"/>
            <a:ext cx="3121543" cy="1251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C9B0A-3983-41CC-BF59-ACF402893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285" y="3809389"/>
            <a:ext cx="3121543" cy="1207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A8CE72-64BA-4170-A829-DAC9499B2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285" y="5134062"/>
            <a:ext cx="3121543" cy="120704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9FA067-7B40-49CC-A076-7F4FE96CAB35}"/>
              </a:ext>
            </a:extLst>
          </p:cNvPr>
          <p:cNvCxnSpPr/>
          <p:nvPr/>
        </p:nvCxnSpPr>
        <p:spPr>
          <a:xfrm>
            <a:off x="5494791" y="1471795"/>
            <a:ext cx="0" cy="8577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7C3B60-C97E-48F6-ACB7-ECA1223BE609}"/>
              </a:ext>
            </a:extLst>
          </p:cNvPr>
          <p:cNvCxnSpPr/>
          <p:nvPr/>
        </p:nvCxnSpPr>
        <p:spPr>
          <a:xfrm>
            <a:off x="5489200" y="2789093"/>
            <a:ext cx="0" cy="8577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20028D-BC2E-4441-B9FB-A0E7B74971D5}"/>
              </a:ext>
            </a:extLst>
          </p:cNvPr>
          <p:cNvCxnSpPr/>
          <p:nvPr/>
        </p:nvCxnSpPr>
        <p:spPr>
          <a:xfrm>
            <a:off x="5489200" y="4158701"/>
            <a:ext cx="0" cy="8577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BD9601-4A9F-4A99-AE77-A490408A1533}"/>
              </a:ext>
            </a:extLst>
          </p:cNvPr>
          <p:cNvCxnSpPr/>
          <p:nvPr/>
        </p:nvCxnSpPr>
        <p:spPr>
          <a:xfrm>
            <a:off x="5494791" y="5435108"/>
            <a:ext cx="0" cy="8577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685FE9-2C47-46EB-B0DD-8BBBC298F337}"/>
              </a:ext>
            </a:extLst>
          </p:cNvPr>
          <p:cNvSpPr txBox="1"/>
          <p:nvPr/>
        </p:nvSpPr>
        <p:spPr>
          <a:xfrm>
            <a:off x="3993160" y="1761335"/>
            <a:ext cx="1335943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Feature Map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46B96F-A96C-45DF-AA4E-B375A5AF6B4A}"/>
              </a:ext>
            </a:extLst>
          </p:cNvPr>
          <p:cNvCxnSpPr>
            <a:cxnSpLocks/>
          </p:cNvCxnSpPr>
          <p:nvPr/>
        </p:nvCxnSpPr>
        <p:spPr>
          <a:xfrm>
            <a:off x="5882083" y="6292844"/>
            <a:ext cx="278374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5293A0-93E5-40F5-ADDC-3EE182B62153}"/>
              </a:ext>
            </a:extLst>
          </p:cNvPr>
          <p:cNvSpPr txBox="1"/>
          <p:nvPr/>
        </p:nvSpPr>
        <p:spPr>
          <a:xfrm>
            <a:off x="4242346" y="6348261"/>
            <a:ext cx="440332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Quantization:  None      1        2        4       8      16</a:t>
            </a:r>
          </a:p>
        </p:txBody>
      </p:sp>
    </p:spTree>
    <p:extLst>
      <p:ext uri="{BB962C8B-B14F-4D97-AF65-F5344CB8AC3E}">
        <p14:creationId xmlns:p14="http://schemas.microsoft.com/office/powerpoint/2010/main" val="32178377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AA2F0-6937-4F0D-894A-6A3DF2A6E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72" r="216" b="10224"/>
          <a:stretch/>
        </p:blipFill>
        <p:spPr>
          <a:xfrm>
            <a:off x="67112" y="704675"/>
            <a:ext cx="4639112" cy="805344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A0DE1149-17B7-4EFD-AB1D-1BA72C8ABBE0}"/>
              </a:ext>
            </a:extLst>
          </p:cNvPr>
          <p:cNvSpPr/>
          <p:nvPr/>
        </p:nvSpPr>
        <p:spPr>
          <a:xfrm>
            <a:off x="4706224" y="704675"/>
            <a:ext cx="226503" cy="962425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49A5-649B-4C62-957D-1B0E2ACF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" y="1890847"/>
            <a:ext cx="4686706" cy="4084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F5A01-B01C-47BD-8658-657DF22BC8FB}"/>
              </a:ext>
            </a:extLst>
          </p:cNvPr>
          <p:cNvSpPr txBox="1"/>
          <p:nvPr/>
        </p:nvSpPr>
        <p:spPr>
          <a:xfrm>
            <a:off x="4967833" y="872761"/>
            <a:ext cx="3718967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Histogram and Entropy of</a:t>
            </a:r>
          </a:p>
          <a:p>
            <a:pPr algn="l"/>
            <a:r>
              <a:rPr lang="en-US" sz="1700" b="1" dirty="0"/>
              <a:t>The quantized feature map.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FC1706-FDCF-4F57-8D18-D7C6AE717EC4}"/>
              </a:ext>
            </a:extLst>
          </p:cNvPr>
          <p:cNvCxnSpPr/>
          <p:nvPr/>
        </p:nvCxnSpPr>
        <p:spPr>
          <a:xfrm>
            <a:off x="3196206" y="1510019"/>
            <a:ext cx="0" cy="5201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6FC2F72-85AD-4182-8E18-61B4A0D37E4A}"/>
              </a:ext>
            </a:extLst>
          </p:cNvPr>
          <p:cNvSpPr/>
          <p:nvPr/>
        </p:nvSpPr>
        <p:spPr>
          <a:xfrm>
            <a:off x="4145560" y="2220328"/>
            <a:ext cx="226503" cy="475863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330EF-D8C9-421A-977E-A4879B128153}"/>
              </a:ext>
            </a:extLst>
          </p:cNvPr>
          <p:cNvSpPr txBox="1"/>
          <p:nvPr/>
        </p:nvSpPr>
        <p:spPr>
          <a:xfrm>
            <a:off x="4384646" y="2281287"/>
            <a:ext cx="2602636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Quantize the Feature Map.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A1FF776-4322-4D0C-849C-3A1AD7A114C7}"/>
              </a:ext>
            </a:extLst>
          </p:cNvPr>
          <p:cNvSpPr/>
          <p:nvPr/>
        </p:nvSpPr>
        <p:spPr>
          <a:xfrm>
            <a:off x="4158143" y="2834515"/>
            <a:ext cx="226503" cy="986887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89128-8959-4138-B0B6-7F06926B8A1B}"/>
              </a:ext>
            </a:extLst>
          </p:cNvPr>
          <p:cNvSpPr txBox="1"/>
          <p:nvPr/>
        </p:nvSpPr>
        <p:spPr>
          <a:xfrm>
            <a:off x="4384646" y="3165945"/>
            <a:ext cx="377911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Establish the Histogram Bin Boundaries.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B790FC9-8DDB-4283-9B22-926BA1401E97}"/>
              </a:ext>
            </a:extLst>
          </p:cNvPr>
          <p:cNvSpPr/>
          <p:nvPr/>
        </p:nvSpPr>
        <p:spPr>
          <a:xfrm>
            <a:off x="4158143" y="4045149"/>
            <a:ext cx="226503" cy="1239915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BE876E-8390-45FC-B9BC-E95BC320927F}"/>
              </a:ext>
            </a:extLst>
          </p:cNvPr>
          <p:cNvSpPr txBox="1"/>
          <p:nvPr/>
        </p:nvSpPr>
        <p:spPr>
          <a:xfrm>
            <a:off x="4372063" y="4373822"/>
            <a:ext cx="4113306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Histogram and the Probability</a:t>
            </a:r>
          </a:p>
          <a:p>
            <a:pPr algn="l"/>
            <a:r>
              <a:rPr lang="en-US" sz="1700" b="1" dirty="0"/>
              <a:t>Mass Function.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91B8788-F1C6-41C1-ADFF-D043F938EE5D}"/>
              </a:ext>
            </a:extLst>
          </p:cNvPr>
          <p:cNvSpPr/>
          <p:nvPr/>
        </p:nvSpPr>
        <p:spPr>
          <a:xfrm>
            <a:off x="4158143" y="5320636"/>
            <a:ext cx="226503" cy="409045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B7AA00-3655-45CC-A35A-D0A63F463A3D}"/>
              </a:ext>
            </a:extLst>
          </p:cNvPr>
          <p:cNvSpPr txBox="1"/>
          <p:nvPr/>
        </p:nvSpPr>
        <p:spPr>
          <a:xfrm>
            <a:off x="4434114" y="5343766"/>
            <a:ext cx="2161682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Entropy.</a:t>
            </a:r>
          </a:p>
        </p:txBody>
      </p:sp>
    </p:spTree>
    <p:extLst>
      <p:ext uri="{BB962C8B-B14F-4D97-AF65-F5344CB8AC3E}">
        <p14:creationId xmlns:p14="http://schemas.microsoft.com/office/powerpoint/2010/main" val="3367037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61E99-4477-442F-914C-C5D9B63B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0" y="1854308"/>
            <a:ext cx="4497954" cy="1373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649A5-649B-4C62-957D-1B0E2ACFA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53" b="-436"/>
          <a:stretch/>
        </p:blipFill>
        <p:spPr>
          <a:xfrm>
            <a:off x="132769" y="617638"/>
            <a:ext cx="4686706" cy="795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0DE1149-17B7-4EFD-AB1D-1BA72C8ABBE0}"/>
              </a:ext>
            </a:extLst>
          </p:cNvPr>
          <p:cNvSpPr/>
          <p:nvPr/>
        </p:nvSpPr>
        <p:spPr>
          <a:xfrm>
            <a:off x="4706224" y="704676"/>
            <a:ext cx="226503" cy="598248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F5A01-B01C-47BD-8658-657DF22BC8FB}"/>
              </a:ext>
            </a:extLst>
          </p:cNvPr>
          <p:cNvSpPr txBox="1"/>
          <p:nvPr/>
        </p:nvSpPr>
        <p:spPr>
          <a:xfrm>
            <a:off x="4952244" y="687371"/>
            <a:ext cx="3696589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Entropy of the quantized </a:t>
            </a:r>
          </a:p>
          <a:p>
            <a:pPr algn="l"/>
            <a:r>
              <a:rPr lang="en-US" sz="1700" b="1" dirty="0"/>
              <a:t>feature map.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FC1706-FDCF-4F57-8D18-D7C6AE717EC4}"/>
              </a:ext>
            </a:extLst>
          </p:cNvPr>
          <p:cNvCxnSpPr/>
          <p:nvPr/>
        </p:nvCxnSpPr>
        <p:spPr>
          <a:xfrm>
            <a:off x="1300294" y="1146983"/>
            <a:ext cx="0" cy="5201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6FC2F72-85AD-4182-8E18-61B4A0D37E4A}"/>
              </a:ext>
            </a:extLst>
          </p:cNvPr>
          <p:cNvSpPr/>
          <p:nvPr/>
        </p:nvSpPr>
        <p:spPr>
          <a:xfrm>
            <a:off x="4538444" y="2236902"/>
            <a:ext cx="226503" cy="99099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330EF-D8C9-421A-977E-A4879B128153}"/>
              </a:ext>
            </a:extLst>
          </p:cNvPr>
          <p:cNvSpPr txBox="1"/>
          <p:nvPr/>
        </p:nvSpPr>
        <p:spPr>
          <a:xfrm>
            <a:off x="4819475" y="2424620"/>
            <a:ext cx="3738459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Compute the Entropy of the Probability</a:t>
            </a:r>
          </a:p>
          <a:p>
            <a:pPr algn="l"/>
            <a:r>
              <a:rPr lang="en-US" sz="1700" b="1" dirty="0"/>
              <a:t>Mass Function.</a:t>
            </a:r>
          </a:p>
        </p:txBody>
      </p:sp>
    </p:spTree>
    <p:extLst>
      <p:ext uri="{BB962C8B-B14F-4D97-AF65-F5344CB8AC3E}">
        <p14:creationId xmlns:p14="http://schemas.microsoft.com/office/powerpoint/2010/main" val="142540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The Task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EBAD6-B630-40E3-AB47-FDB70803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8" y="1233996"/>
            <a:ext cx="8607321" cy="2927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C12E3-0A4F-4B41-9BCF-A6831B7D5A57}"/>
              </a:ext>
            </a:extLst>
          </p:cNvPr>
          <p:cNvSpPr txBox="1"/>
          <p:nvPr/>
        </p:nvSpPr>
        <p:spPr>
          <a:xfrm>
            <a:off x="2235049" y="4239009"/>
            <a:ext cx="4696478" cy="138499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sz="2800" b="1" dirty="0"/>
              <a:t>INTRA Coding [20 pts]</a:t>
            </a:r>
          </a:p>
          <a:p>
            <a:pPr marL="342900" indent="-342900" algn="l">
              <a:buAutoNum type="arabicPeriod"/>
            </a:pPr>
            <a:r>
              <a:rPr lang="en-US" sz="2800" b="1" dirty="0"/>
              <a:t>INTRA Compression [30 pts]</a:t>
            </a:r>
          </a:p>
          <a:p>
            <a:pPr marL="342900" indent="-342900" algn="l">
              <a:buAutoNum type="arabicPeriod"/>
            </a:pPr>
            <a:r>
              <a:rPr lang="en-US" sz="2800" b="1" dirty="0"/>
              <a:t>INTER Prediction [50 pts]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FF4F9-19BF-432F-BBCD-8179ED505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65" y="1993952"/>
            <a:ext cx="2055303" cy="168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0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18EFD-F8BE-43DE-BC3E-B8B517F6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4" y="783033"/>
            <a:ext cx="3673158" cy="101354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73423CF-F8B1-4B70-B3E0-7FEC41EF16BB}"/>
              </a:ext>
            </a:extLst>
          </p:cNvPr>
          <p:cNvSpPr/>
          <p:nvPr/>
        </p:nvSpPr>
        <p:spPr>
          <a:xfrm>
            <a:off x="3736846" y="704675"/>
            <a:ext cx="226503" cy="108218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28B52-0B0E-475F-A627-3FEEF6C402A4}"/>
              </a:ext>
            </a:extLst>
          </p:cNvPr>
          <p:cNvSpPr txBox="1"/>
          <p:nvPr/>
        </p:nvSpPr>
        <p:spPr>
          <a:xfrm>
            <a:off x="3958470" y="1069560"/>
            <a:ext cx="2052421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Plot the histograms.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34C4E-4FFE-49A5-ACA2-261178597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" y="1865213"/>
            <a:ext cx="3522442" cy="34098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63B35F-9CFE-46F3-8C94-3C2D8C93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70" y="2680248"/>
            <a:ext cx="2833074" cy="4041227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FF0858-8D5B-40D1-B4C8-6D07765C6C8C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rot="5400000" flipH="1" flipV="1">
            <a:off x="2325700" y="2225759"/>
            <a:ext cx="2594817" cy="3503795"/>
          </a:xfrm>
          <a:prstGeom prst="bentConnector5">
            <a:avLst>
              <a:gd name="adj1" fmla="val -8810"/>
              <a:gd name="adj2" fmla="val 54919"/>
              <a:gd name="adj3" fmla="val 10881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70BB2E6-2B79-4F51-9E4A-B47DA9066D6D}"/>
              </a:ext>
            </a:extLst>
          </p:cNvPr>
          <p:cNvSpPr txBox="1"/>
          <p:nvPr/>
        </p:nvSpPr>
        <p:spPr>
          <a:xfrm>
            <a:off x="2950110" y="2033332"/>
            <a:ext cx="5743945" cy="3539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700" b="1" dirty="0"/>
              <a:t>Update the Step Size, Update the Bounds, Plot the Histogram.</a:t>
            </a:r>
          </a:p>
        </p:txBody>
      </p:sp>
    </p:spTree>
    <p:extLst>
      <p:ext uri="{BB962C8B-B14F-4D97-AF65-F5344CB8AC3E}">
        <p14:creationId xmlns:p14="http://schemas.microsoft.com/office/powerpoint/2010/main" val="24928752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18EFD-F8BE-43DE-BC3E-B8B517F6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4" y="783033"/>
            <a:ext cx="3673158" cy="101354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73423CF-F8B1-4B70-B3E0-7FEC41EF16BB}"/>
              </a:ext>
            </a:extLst>
          </p:cNvPr>
          <p:cNvSpPr/>
          <p:nvPr/>
        </p:nvSpPr>
        <p:spPr>
          <a:xfrm>
            <a:off x="3736846" y="704675"/>
            <a:ext cx="226503" cy="1082180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80B84D-FE77-444C-8343-886273800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8" y="1874939"/>
            <a:ext cx="6982143" cy="46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83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C20E6C-DDD9-4E81-95E6-291000CC7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8" y="704675"/>
            <a:ext cx="7690564" cy="57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787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D68FB0-8872-409D-8EAB-F456268C9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04675"/>
            <a:ext cx="7950622" cy="59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06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E62CC-3831-47FD-9423-CEB15A0D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6" y="704675"/>
            <a:ext cx="7900289" cy="59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1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62F36-6C2F-40E6-B174-A1536F343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6" y="835681"/>
            <a:ext cx="7581507" cy="56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4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B01ECE-FA7F-45D8-86DA-FE2A9CA26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776986"/>
            <a:ext cx="7682175" cy="575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865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085DB2-63A8-452F-B0E5-CB73E9D5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7" y="704675"/>
            <a:ext cx="7782843" cy="58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560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D741F5-C2D6-44E7-B72B-191CDCC33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6" y="716582"/>
            <a:ext cx="7766065" cy="58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39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89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B80624-79AA-4E10-8E2D-BBC4D2444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6" y="779076"/>
            <a:ext cx="7657008" cy="57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4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91"/>
            <a:ext cx="9144000" cy="113910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VBB Convolutional Feature</a:t>
            </a:r>
            <a:br>
              <a:rPr lang="en-US" sz="3200" b="1" dirty="0"/>
            </a:br>
            <a:r>
              <a:rPr lang="en-US" sz="3200" b="1" dirty="0"/>
              <a:t>                        Map Compression: The Task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EBAD6-B630-40E3-AB47-FDB708039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" t="23758" r="57051" b="14057"/>
          <a:stretch/>
        </p:blipFill>
        <p:spPr>
          <a:xfrm>
            <a:off x="352337" y="1787472"/>
            <a:ext cx="3565321" cy="1820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FF4F9-19BF-432F-BBCD-8179ED505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76" y="3825801"/>
            <a:ext cx="2055303" cy="1689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1BECE-A3D0-4E45-B850-4AB6EE9CC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23" y="1233996"/>
            <a:ext cx="2182612" cy="53802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E053BA-E844-4FFB-BC5B-A98963926EAA}"/>
              </a:ext>
            </a:extLst>
          </p:cNvPr>
          <p:cNvSpPr/>
          <p:nvPr/>
        </p:nvSpPr>
        <p:spPr>
          <a:xfrm>
            <a:off x="6182684" y="1174764"/>
            <a:ext cx="2256639" cy="225688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40D29-0CEE-41E0-B4E7-AB2D0F87EDE8}"/>
              </a:ext>
            </a:extLst>
          </p:cNvPr>
          <p:cNvSpPr/>
          <p:nvPr/>
        </p:nvSpPr>
        <p:spPr>
          <a:xfrm>
            <a:off x="6182684" y="2471989"/>
            <a:ext cx="2256639" cy="225688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F30A1-6A1C-4BA5-A641-01C531DBE294}"/>
              </a:ext>
            </a:extLst>
          </p:cNvPr>
          <p:cNvSpPr/>
          <p:nvPr/>
        </p:nvSpPr>
        <p:spPr>
          <a:xfrm>
            <a:off x="6182684" y="5070052"/>
            <a:ext cx="2256639" cy="225688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0FB000-AB56-4DF2-9F59-4EB5C66E3DD1}"/>
              </a:ext>
            </a:extLst>
          </p:cNvPr>
          <p:cNvSpPr/>
          <p:nvPr/>
        </p:nvSpPr>
        <p:spPr>
          <a:xfrm>
            <a:off x="6182684" y="3758287"/>
            <a:ext cx="2256639" cy="225688"/>
          </a:xfrm>
          <a:prstGeom prst="rect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AD1F4F-1F46-4B5A-B092-81F8E4550BA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07934" y="1287608"/>
            <a:ext cx="2474750" cy="6663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C41D65-E954-42EE-A4EE-927DE030D1E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38701" y="2439776"/>
            <a:ext cx="2343983" cy="1450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135CF0-60F3-43E3-9E76-520A18728EB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607266" y="2936147"/>
            <a:ext cx="2575418" cy="9349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7B323B-0F3D-45ED-A1B7-6FC7FC1312D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762462" y="3403639"/>
            <a:ext cx="2420222" cy="17792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88DA94-9012-498C-A5AC-69EA9C99AEC7}"/>
              </a:ext>
            </a:extLst>
          </p:cNvPr>
          <p:cNvSpPr txBox="1"/>
          <p:nvPr/>
        </p:nvSpPr>
        <p:spPr>
          <a:xfrm>
            <a:off x="4776052" y="1408750"/>
            <a:ext cx="953629" cy="3539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700" b="1" dirty="0"/>
              <a:t>Offset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647BE-0611-46BF-91FD-3E22F73CE6BB}"/>
              </a:ext>
            </a:extLst>
          </p:cNvPr>
          <p:cNvSpPr txBox="1"/>
          <p:nvPr/>
        </p:nvSpPr>
        <p:spPr>
          <a:xfrm>
            <a:off x="4640169" y="2307871"/>
            <a:ext cx="1089512" cy="3539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700" b="1" dirty="0"/>
              <a:t>Offset 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658871-DDF3-4F49-9321-E3F3C91EE880}"/>
              </a:ext>
            </a:extLst>
          </p:cNvPr>
          <p:cNvSpPr txBox="1"/>
          <p:nvPr/>
        </p:nvSpPr>
        <p:spPr>
          <a:xfrm>
            <a:off x="4778886" y="3471858"/>
            <a:ext cx="1106029" cy="3539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700" b="1" dirty="0"/>
              <a:t>Offset 21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886293-1609-4360-9A80-F7B7B9CACD20}"/>
              </a:ext>
            </a:extLst>
          </p:cNvPr>
          <p:cNvSpPr txBox="1"/>
          <p:nvPr/>
        </p:nvSpPr>
        <p:spPr>
          <a:xfrm>
            <a:off x="4205600" y="4499407"/>
            <a:ext cx="1106029" cy="3539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700" b="1" dirty="0"/>
              <a:t>Offset 31</a:t>
            </a:r>
          </a:p>
        </p:txBody>
      </p:sp>
    </p:spTree>
    <p:extLst>
      <p:ext uri="{BB962C8B-B14F-4D97-AF65-F5344CB8AC3E}">
        <p14:creationId xmlns:p14="http://schemas.microsoft.com/office/powerpoint/2010/main" val="2424878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9D79DE-E646-4B27-8D68-5BBCD73DD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7" y="704675"/>
            <a:ext cx="7690564" cy="57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090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A28FE3-BAE8-4750-B5F7-57D210452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9" y="791674"/>
            <a:ext cx="7707342" cy="577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267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92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A30599-1556-4892-A723-A1B35029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704675"/>
            <a:ext cx="7732509" cy="57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16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1B864C-6686-457F-8DC8-3F4261B6B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4" y="704675"/>
            <a:ext cx="7732509" cy="57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21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94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4630DB-256C-4C0E-B23E-90E2A8E29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1" y="704675"/>
            <a:ext cx="7682175" cy="575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03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C97125-B7F9-423C-8CCF-4CC1EF079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7" y="704675"/>
            <a:ext cx="7801005" cy="58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4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F131F-BC8C-498B-AEEE-626B9604E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5" y="704675"/>
            <a:ext cx="7808010" cy="58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574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F9ACF-1029-4717-8148-49011093E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2" y="704675"/>
            <a:ext cx="7757676" cy="58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37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8C0087-1729-4EC5-909A-75280805D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7" y="606250"/>
            <a:ext cx="7801005" cy="58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409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90"/>
            <a:ext cx="9144000" cy="685285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Final Project: Problem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1BDD2F6A-436C-4F7B-B1FF-4F5D571FED2E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662E81F-128F-4F6D-B48A-97732E4E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489" y="6356350"/>
            <a:ext cx="2895600" cy="365125"/>
          </a:xfrm>
        </p:spPr>
        <p:txBody>
          <a:bodyPr/>
          <a:lstStyle/>
          <a:p>
            <a:r>
              <a:rPr lang="fr-FR" dirty="0"/>
              <a:t>ECE5578 Final Project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681082-05B7-42D3-8CF9-F007BB7A8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9" y="825181"/>
            <a:ext cx="7539562" cy="56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642"/>
      </p:ext>
    </p:extLst>
  </p:cSld>
  <p:clrMapOvr>
    <a:masterClrMapping/>
  </p:clrMapOvr>
</p:sld>
</file>

<file path=ppt/theme/theme1.xml><?xml version="1.0" encoding="utf-8"?>
<a:theme xmlns:a="http://schemas.openxmlformats.org/drawingml/2006/main" name="UMKC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KCTheme" id="{9B642C76-F6A3-44C6-BC3A-5AD706DC6656}" vid="{FBFDC74E-E553-49AD-A9BF-D597CD6D7A1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rgbClr val="00B05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spDef>
    <a:lnDef>
      <a:spPr>
        <a:ln w="38100">
          <a:solidFill>
            <a:srgbClr val="00B050"/>
          </a:solidFill>
          <a:tailEnd type="triangle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solidFill>
          <a:srgbClr val="FFFF00"/>
        </a:solidFill>
      </a:spPr>
      <a:bodyPr wrap="none" rtlCol="0">
        <a:spAutoFit/>
      </a:bodyPr>
      <a:lstStyle>
        <a:defPPr algn="l">
          <a:defRPr sz="1700" b="1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UMKCTheme</Template>
  <TotalTime>17892</TotalTime>
  <Words>4107</Words>
  <Application>Microsoft Office PowerPoint</Application>
  <PresentationFormat>On-screen Show (4:3)</PresentationFormat>
  <Paragraphs>823</Paragraphs>
  <Slides>198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198</vt:i4>
      </vt:variant>
    </vt:vector>
  </HeadingPairs>
  <TitlesOfParts>
    <vt:vector size="204" baseType="lpstr">
      <vt:lpstr>Arial</vt:lpstr>
      <vt:lpstr>Calibri</vt:lpstr>
      <vt:lpstr>Helvetica</vt:lpstr>
      <vt:lpstr>Times New Roman</vt:lpstr>
      <vt:lpstr>UMKCTheme</vt:lpstr>
      <vt:lpstr>Custom Design</vt:lpstr>
      <vt:lpstr>ECE5578 Multimedia Communication Final Project Report Spring 2020</vt:lpstr>
      <vt:lpstr>Final Project: VBB Convolutional Feature                         Map Compression Introduction</vt:lpstr>
      <vt:lpstr>Final Project: VBB Convolutional Feature                         Map Compression Introduction</vt:lpstr>
      <vt:lpstr>Final Project: VBB Convolutional Feature                         Map Compression Introduction</vt:lpstr>
      <vt:lpstr>Final Project: VBB Convolutional Feature                         Map Compression Introduction</vt:lpstr>
      <vt:lpstr>Final Project: VBB Convolutional Feature                         Map Compression Introduction</vt:lpstr>
      <vt:lpstr>Final Project: VBB Convolutional Feature                         Map Compression: The Task</vt:lpstr>
      <vt:lpstr>Final Project: VBB Convolutional Feature                         Map Compression: The Task</vt:lpstr>
      <vt:lpstr>Final Project: VBB Convolutional Feature                         Map Compression: The Task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VBB Convolutional Feature                         Map Compression: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</vt:lpstr>
      <vt:lpstr>Final Project: Problem 1 Conclusion</vt:lpstr>
      <vt:lpstr>Final Project: VBB Convolutional Feature                         Map Compression: Problem 2</vt:lpstr>
      <vt:lpstr>Final Project: VBB Convolutional Feature                         Map Compression: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</vt:lpstr>
      <vt:lpstr>Final Project: Problem 2 Conclusion</vt:lpstr>
      <vt:lpstr>Final Project: VBB Convolutional Feature                         Map Compression: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</vt:lpstr>
      <vt:lpstr>Final Project: Problem 3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haruka akita</dc:creator>
  <cp:lastModifiedBy>Matt Kayrish</cp:lastModifiedBy>
  <cp:revision>520</cp:revision>
  <cp:lastPrinted>2019-12-10T21:54:54Z</cp:lastPrinted>
  <dcterms:created xsi:type="dcterms:W3CDTF">2019-11-02T01:50:20Z</dcterms:created>
  <dcterms:modified xsi:type="dcterms:W3CDTF">2020-05-12T21:51:07Z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1033-11.1.0.8372</vt:lpwstr>
  </property>
</Properties>
</file>